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57" r:id="rId3"/>
    <p:sldId id="258" r:id="rId4"/>
    <p:sldId id="275" r:id="rId5"/>
    <p:sldId id="259" r:id="rId6"/>
    <p:sldId id="274" r:id="rId7"/>
    <p:sldId id="276" r:id="rId8"/>
    <p:sldId id="277" r:id="rId9"/>
    <p:sldId id="278" r:id="rId10"/>
    <p:sldId id="260" r:id="rId11"/>
    <p:sldId id="261" r:id="rId12"/>
    <p:sldId id="262" r:id="rId13"/>
    <p:sldId id="263" r:id="rId14"/>
    <p:sldId id="279" r:id="rId15"/>
    <p:sldId id="280" r:id="rId16"/>
    <p:sldId id="266" r:id="rId17"/>
    <p:sldId id="265" r:id="rId18"/>
    <p:sldId id="282" r:id="rId19"/>
    <p:sldId id="284" r:id="rId20"/>
    <p:sldId id="28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50"/>
    <p:restoredTop sz="94643"/>
  </p:normalViewPr>
  <p:slideViewPr>
    <p:cSldViewPr snapToGrid="0" snapToObjects="1">
      <p:cViewPr varScale="1">
        <p:scale>
          <a:sx n="90" d="100"/>
          <a:sy n="90" d="100"/>
        </p:scale>
        <p:origin x="6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3B0D04-F30F-3447-8065-1364F30158D0}"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82E2CC0F-1986-C14D-8570-5D159AD40D7C}">
      <dgm:prSet phldrT="[Text]" custT="1"/>
      <dgm:spPr/>
      <dgm:t>
        <a:bodyPr/>
        <a:lstStyle/>
        <a:p>
          <a:r>
            <a:rPr lang="en-US" sz="2400" dirty="0" smtClean="0">
              <a:solidFill>
                <a:schemeClr val="tx1"/>
              </a:solidFill>
              <a:latin typeface="Arial" panose="020B0604020202020204" pitchFamily="34" charset="0"/>
              <a:cs typeface="Arial" panose="020B0604020202020204" pitchFamily="34" charset="0"/>
            </a:rPr>
            <a:t>Public Domain</a:t>
          </a:r>
          <a:endParaRPr lang="en-US" sz="2400" dirty="0">
            <a:solidFill>
              <a:schemeClr val="tx1"/>
            </a:solidFill>
            <a:latin typeface="Arial" panose="020B0604020202020204" pitchFamily="34" charset="0"/>
            <a:cs typeface="Arial" panose="020B0604020202020204" pitchFamily="34" charset="0"/>
          </a:endParaRPr>
        </a:p>
      </dgm:t>
    </dgm:pt>
    <dgm:pt modelId="{FC18CE3C-8C11-0942-AD64-C0A4D1339A32}" type="parTrans" cxnId="{09B959EE-3ABB-984E-B110-008B9985F3FB}">
      <dgm:prSet/>
      <dgm:spPr/>
      <dgm:t>
        <a:bodyPr/>
        <a:lstStyle/>
        <a:p>
          <a:endParaRPr lang="en-US" sz="2000"/>
        </a:p>
      </dgm:t>
    </dgm:pt>
    <dgm:pt modelId="{71170F02-63BC-4A42-AAE6-9159D4A01FA7}" type="sibTrans" cxnId="{09B959EE-3ABB-984E-B110-008B9985F3FB}">
      <dgm:prSet/>
      <dgm:spPr/>
      <dgm:t>
        <a:bodyPr/>
        <a:lstStyle/>
        <a:p>
          <a:endParaRPr lang="en-US" sz="2000"/>
        </a:p>
      </dgm:t>
    </dgm:pt>
    <dgm:pt modelId="{49FD2F60-A338-274A-B492-9FFF02985A34}">
      <dgm:prSet phldrT="[Text]" custT="1"/>
      <dgm:spPr/>
      <dgm:t>
        <a:bodyPr/>
        <a:lstStyle/>
        <a:p>
          <a:r>
            <a:rPr lang="en-US" sz="2400" dirty="0" smtClean="0">
              <a:solidFill>
                <a:schemeClr val="tx1"/>
              </a:solidFill>
              <a:latin typeface="Arial" panose="020B0604020202020204" pitchFamily="34" charset="0"/>
              <a:cs typeface="Arial" panose="020B0604020202020204" pitchFamily="34" charset="0"/>
            </a:rPr>
            <a:t>CC 0</a:t>
          </a:r>
          <a:endParaRPr lang="en-US" sz="2400" dirty="0">
            <a:solidFill>
              <a:schemeClr val="tx1"/>
            </a:solidFill>
            <a:latin typeface="Arial" panose="020B0604020202020204" pitchFamily="34" charset="0"/>
            <a:cs typeface="Arial" panose="020B0604020202020204" pitchFamily="34" charset="0"/>
          </a:endParaRPr>
        </a:p>
      </dgm:t>
    </dgm:pt>
    <dgm:pt modelId="{04E7D8FA-90BF-3D42-A4DA-7AFF9D36A6C7}" type="parTrans" cxnId="{91F0EC61-AF39-B84A-AB68-80294724C70B}">
      <dgm:prSet custT="1"/>
      <dgm:spPr/>
      <dgm:t>
        <a:bodyPr/>
        <a:lstStyle/>
        <a:p>
          <a:endParaRPr lang="en-US" sz="600"/>
        </a:p>
      </dgm:t>
    </dgm:pt>
    <dgm:pt modelId="{14A2FE20-AB06-1248-893E-2911A5EC9A27}" type="sibTrans" cxnId="{91F0EC61-AF39-B84A-AB68-80294724C70B}">
      <dgm:prSet/>
      <dgm:spPr/>
      <dgm:t>
        <a:bodyPr/>
        <a:lstStyle/>
        <a:p>
          <a:endParaRPr lang="en-US" sz="2000"/>
        </a:p>
      </dgm:t>
    </dgm:pt>
    <dgm:pt modelId="{DB35B073-EA24-8F4A-9D29-9D175A70E3E5}">
      <dgm:prSet phldrT="[Text]" custT="1"/>
      <dgm:spPr/>
      <dgm:t>
        <a:bodyPr/>
        <a:lstStyle/>
        <a:p>
          <a:r>
            <a:rPr lang="en-US" sz="2400" dirty="0" smtClean="0">
              <a:solidFill>
                <a:schemeClr val="tx1"/>
              </a:solidFill>
              <a:latin typeface="Arial" panose="020B0604020202020204" pitchFamily="34" charset="0"/>
              <a:cs typeface="Arial" panose="020B0604020202020204" pitchFamily="34" charset="0"/>
            </a:rPr>
            <a:t>CC BY</a:t>
          </a:r>
          <a:endParaRPr lang="en-US" sz="2400" dirty="0">
            <a:solidFill>
              <a:schemeClr val="tx1"/>
            </a:solidFill>
            <a:latin typeface="Arial" panose="020B0604020202020204" pitchFamily="34" charset="0"/>
            <a:cs typeface="Arial" panose="020B0604020202020204" pitchFamily="34" charset="0"/>
          </a:endParaRPr>
        </a:p>
      </dgm:t>
    </dgm:pt>
    <dgm:pt modelId="{51F06FAE-5C48-F845-9585-B88E93D4E3B0}" type="parTrans" cxnId="{D346F968-6CF5-3A4A-A009-68DF4806DE15}">
      <dgm:prSet custT="1"/>
      <dgm:spPr/>
      <dgm:t>
        <a:bodyPr/>
        <a:lstStyle/>
        <a:p>
          <a:endParaRPr lang="en-US" sz="600"/>
        </a:p>
      </dgm:t>
    </dgm:pt>
    <dgm:pt modelId="{F629B9D5-76A9-9A47-AF8E-9E923AE30159}" type="sibTrans" cxnId="{D346F968-6CF5-3A4A-A009-68DF4806DE15}">
      <dgm:prSet/>
      <dgm:spPr/>
      <dgm:t>
        <a:bodyPr/>
        <a:lstStyle/>
        <a:p>
          <a:endParaRPr lang="en-US" sz="2000"/>
        </a:p>
      </dgm:t>
    </dgm:pt>
    <dgm:pt modelId="{B7D17A5A-4A6E-264A-B9E9-CBF73DBBBBF0}">
      <dgm:prSet phldrT="[Text]" custT="1"/>
      <dgm:spPr/>
      <dgm:t>
        <a:bodyPr/>
        <a:lstStyle/>
        <a:p>
          <a:r>
            <a:rPr lang="en-US" sz="2400" dirty="0" smtClean="0">
              <a:solidFill>
                <a:schemeClr val="tx1"/>
              </a:solidFill>
              <a:latin typeface="Arial" panose="020B0604020202020204" pitchFamily="34" charset="0"/>
              <a:cs typeface="Arial" panose="020B0604020202020204" pitchFamily="34" charset="0"/>
            </a:rPr>
            <a:t>CC BY-SA</a:t>
          </a:r>
          <a:endParaRPr lang="en-US" sz="2400" dirty="0">
            <a:solidFill>
              <a:schemeClr val="tx1"/>
            </a:solidFill>
            <a:latin typeface="Arial" panose="020B0604020202020204" pitchFamily="34" charset="0"/>
            <a:cs typeface="Arial" panose="020B0604020202020204" pitchFamily="34" charset="0"/>
          </a:endParaRPr>
        </a:p>
      </dgm:t>
    </dgm:pt>
    <dgm:pt modelId="{383B4525-F267-304E-B4E5-4E3B2A5687C7}" type="parTrans" cxnId="{C73770FB-0C27-9448-A74A-11800A1930E1}">
      <dgm:prSet custT="1"/>
      <dgm:spPr/>
      <dgm:t>
        <a:bodyPr/>
        <a:lstStyle/>
        <a:p>
          <a:endParaRPr lang="en-US" sz="600"/>
        </a:p>
      </dgm:t>
    </dgm:pt>
    <dgm:pt modelId="{DE700C1F-FA91-2949-B4F0-C8B3E310561C}" type="sibTrans" cxnId="{C73770FB-0C27-9448-A74A-11800A1930E1}">
      <dgm:prSet/>
      <dgm:spPr/>
      <dgm:t>
        <a:bodyPr/>
        <a:lstStyle/>
        <a:p>
          <a:endParaRPr lang="en-US" sz="2000"/>
        </a:p>
      </dgm:t>
    </dgm:pt>
    <dgm:pt modelId="{8BB7C4B4-C89E-0A45-BBD4-F8ADF3C1E291}">
      <dgm:prSet phldrT="[Text]" custT="1"/>
      <dgm:spPr/>
      <dgm:t>
        <a:bodyPr/>
        <a:lstStyle/>
        <a:p>
          <a:r>
            <a:rPr lang="en-US" sz="2400" dirty="0" smtClean="0">
              <a:solidFill>
                <a:schemeClr val="tx1"/>
              </a:solidFill>
              <a:latin typeface="Arial" panose="020B0604020202020204" pitchFamily="34" charset="0"/>
              <a:cs typeface="Arial" panose="020B0604020202020204" pitchFamily="34" charset="0"/>
            </a:rPr>
            <a:t>CC BY-NC</a:t>
          </a:r>
          <a:endParaRPr lang="en-US" sz="2400" dirty="0">
            <a:solidFill>
              <a:schemeClr val="tx1"/>
            </a:solidFill>
            <a:latin typeface="Arial" panose="020B0604020202020204" pitchFamily="34" charset="0"/>
            <a:cs typeface="Arial" panose="020B0604020202020204" pitchFamily="34" charset="0"/>
          </a:endParaRPr>
        </a:p>
      </dgm:t>
    </dgm:pt>
    <dgm:pt modelId="{CBAA005C-EEC6-CC45-8266-45E2BF8A359D}" type="parTrans" cxnId="{8B8B6E3C-3EDE-5E49-B327-67ACC8624633}">
      <dgm:prSet custT="1"/>
      <dgm:spPr/>
      <dgm:t>
        <a:bodyPr/>
        <a:lstStyle/>
        <a:p>
          <a:endParaRPr lang="en-US" sz="600"/>
        </a:p>
      </dgm:t>
    </dgm:pt>
    <dgm:pt modelId="{D573534E-1B97-7E42-8BCA-02778BFA655D}" type="sibTrans" cxnId="{8B8B6E3C-3EDE-5E49-B327-67ACC8624633}">
      <dgm:prSet/>
      <dgm:spPr/>
      <dgm:t>
        <a:bodyPr/>
        <a:lstStyle/>
        <a:p>
          <a:endParaRPr lang="en-US" sz="2000"/>
        </a:p>
      </dgm:t>
    </dgm:pt>
    <dgm:pt modelId="{50EEDAA1-94B8-B544-9ABD-8E67B002E3D9}">
      <dgm:prSet phldrT="[Text]" custT="1"/>
      <dgm:spPr>
        <a:ln>
          <a:solidFill>
            <a:schemeClr val="tx2">
              <a:lumMod val="40000"/>
              <a:lumOff val="60000"/>
            </a:schemeClr>
          </a:solidFill>
        </a:ln>
      </dgm:spPr>
      <dgm:t>
        <a:bodyPr/>
        <a:lstStyle/>
        <a:p>
          <a:r>
            <a:rPr lang="en-US" sz="2400" dirty="0" smtClean="0">
              <a:solidFill>
                <a:schemeClr val="tx1"/>
              </a:solidFill>
              <a:latin typeface="Arial" panose="020B0604020202020204" pitchFamily="34" charset="0"/>
              <a:cs typeface="Arial" panose="020B0604020202020204" pitchFamily="34" charset="0"/>
            </a:rPr>
            <a:t>CC BY-NC-ND</a:t>
          </a:r>
          <a:endParaRPr lang="en-US" sz="2400" dirty="0">
            <a:solidFill>
              <a:schemeClr val="tx1"/>
            </a:solidFill>
            <a:latin typeface="Arial" panose="020B0604020202020204" pitchFamily="34" charset="0"/>
            <a:cs typeface="Arial" panose="020B0604020202020204" pitchFamily="34" charset="0"/>
          </a:endParaRPr>
        </a:p>
      </dgm:t>
    </dgm:pt>
    <dgm:pt modelId="{A16C9512-9D66-1C44-AC52-B9C978CA37A2}" type="parTrans" cxnId="{0EE98F79-D041-8449-8567-5EA05AEB3778}">
      <dgm:prSet custT="1"/>
      <dgm:spPr/>
      <dgm:t>
        <a:bodyPr/>
        <a:lstStyle/>
        <a:p>
          <a:endParaRPr lang="en-US" sz="600"/>
        </a:p>
      </dgm:t>
    </dgm:pt>
    <dgm:pt modelId="{79757ECF-B01D-5342-94DC-0B3A189C0DFF}" type="sibTrans" cxnId="{0EE98F79-D041-8449-8567-5EA05AEB3778}">
      <dgm:prSet/>
      <dgm:spPr/>
      <dgm:t>
        <a:bodyPr/>
        <a:lstStyle/>
        <a:p>
          <a:endParaRPr lang="en-US" sz="2000"/>
        </a:p>
      </dgm:t>
    </dgm:pt>
    <dgm:pt modelId="{53F40AC0-D53B-0248-AE05-45455B5B7F3E}">
      <dgm:prSet phldrT="[Text]" custT="1"/>
      <dgm:spPr/>
      <dgm:t>
        <a:bodyPr/>
        <a:lstStyle/>
        <a:p>
          <a:r>
            <a:rPr lang="en-US" sz="2400" dirty="0" smtClean="0">
              <a:solidFill>
                <a:schemeClr val="tx1"/>
              </a:solidFill>
              <a:latin typeface="Arial" panose="020B0604020202020204" pitchFamily="34" charset="0"/>
              <a:cs typeface="Arial" panose="020B0604020202020204" pitchFamily="34" charset="0"/>
            </a:rPr>
            <a:t>CC BY-ND</a:t>
          </a:r>
          <a:endParaRPr lang="en-US" sz="2400" dirty="0">
            <a:solidFill>
              <a:schemeClr val="tx1"/>
            </a:solidFill>
            <a:latin typeface="Arial" panose="020B0604020202020204" pitchFamily="34" charset="0"/>
            <a:cs typeface="Arial" panose="020B0604020202020204" pitchFamily="34" charset="0"/>
          </a:endParaRPr>
        </a:p>
      </dgm:t>
    </dgm:pt>
    <dgm:pt modelId="{27137E36-927E-A641-92F6-B1A2426EDC6E}" type="parTrans" cxnId="{4D580BB3-58BF-2845-A8FF-4CFBBFE5A8B8}">
      <dgm:prSet custT="1"/>
      <dgm:spPr/>
      <dgm:t>
        <a:bodyPr/>
        <a:lstStyle/>
        <a:p>
          <a:endParaRPr lang="en-US" sz="600"/>
        </a:p>
      </dgm:t>
    </dgm:pt>
    <dgm:pt modelId="{485E185B-3805-D94C-A6B9-0A967F589058}" type="sibTrans" cxnId="{4D580BB3-58BF-2845-A8FF-4CFBBFE5A8B8}">
      <dgm:prSet/>
      <dgm:spPr/>
      <dgm:t>
        <a:bodyPr/>
        <a:lstStyle/>
        <a:p>
          <a:endParaRPr lang="en-US" sz="2000"/>
        </a:p>
      </dgm:t>
    </dgm:pt>
    <dgm:pt modelId="{C17D2275-886F-E246-91EC-32FEBFE5C7C7}">
      <dgm:prSet phldrT="[Text]" custT="1"/>
      <dgm:spPr/>
      <dgm:t>
        <a:bodyPr/>
        <a:lstStyle/>
        <a:p>
          <a:r>
            <a:rPr lang="en-US" sz="2400" dirty="0" smtClean="0">
              <a:solidFill>
                <a:schemeClr val="tx1"/>
              </a:solidFill>
              <a:latin typeface="Arial" panose="020B0604020202020204" pitchFamily="34" charset="0"/>
              <a:cs typeface="Arial" panose="020B0604020202020204" pitchFamily="34" charset="0"/>
            </a:rPr>
            <a:t>CC BY-NC-SA</a:t>
          </a:r>
          <a:endParaRPr lang="en-US" sz="2400" dirty="0">
            <a:solidFill>
              <a:schemeClr val="tx1"/>
            </a:solidFill>
            <a:latin typeface="Arial" panose="020B0604020202020204" pitchFamily="34" charset="0"/>
            <a:cs typeface="Arial" panose="020B0604020202020204" pitchFamily="34" charset="0"/>
          </a:endParaRPr>
        </a:p>
      </dgm:t>
    </dgm:pt>
    <dgm:pt modelId="{A3712A37-0C00-F04B-A949-F2F81C48E588}" type="parTrans" cxnId="{8DD941FC-EE71-C34F-BF76-AAF56389C897}">
      <dgm:prSet custT="1"/>
      <dgm:spPr/>
      <dgm:t>
        <a:bodyPr/>
        <a:lstStyle/>
        <a:p>
          <a:endParaRPr lang="en-US" sz="600"/>
        </a:p>
      </dgm:t>
    </dgm:pt>
    <dgm:pt modelId="{7949DBFC-25B0-9C44-86E6-0CE763BFA62D}" type="sibTrans" cxnId="{8DD941FC-EE71-C34F-BF76-AAF56389C897}">
      <dgm:prSet/>
      <dgm:spPr/>
      <dgm:t>
        <a:bodyPr/>
        <a:lstStyle/>
        <a:p>
          <a:endParaRPr lang="en-US" sz="2000"/>
        </a:p>
      </dgm:t>
    </dgm:pt>
    <dgm:pt modelId="{AF722C55-050C-CF45-B0E9-3CE569842518}" type="pres">
      <dgm:prSet presAssocID="{253B0D04-F30F-3447-8065-1364F30158D0}" presName="diagram" presStyleCnt="0">
        <dgm:presLayoutVars>
          <dgm:chPref val="1"/>
          <dgm:dir/>
          <dgm:animOne val="branch"/>
          <dgm:animLvl val="lvl"/>
          <dgm:resizeHandles val="exact"/>
        </dgm:presLayoutVars>
      </dgm:prSet>
      <dgm:spPr/>
      <dgm:t>
        <a:bodyPr/>
        <a:lstStyle/>
        <a:p>
          <a:endParaRPr lang="en-US"/>
        </a:p>
      </dgm:t>
    </dgm:pt>
    <dgm:pt modelId="{BDF87158-853E-6140-B10F-2F550FFF9702}" type="pres">
      <dgm:prSet presAssocID="{82E2CC0F-1986-C14D-8570-5D159AD40D7C}" presName="root1" presStyleCnt="0"/>
      <dgm:spPr/>
    </dgm:pt>
    <dgm:pt modelId="{1DE220AB-2CF4-914B-AEC2-7BD78CE3521A}" type="pres">
      <dgm:prSet presAssocID="{82E2CC0F-1986-C14D-8570-5D159AD40D7C}" presName="LevelOneTextNode" presStyleLbl="node0" presStyleIdx="0" presStyleCnt="1">
        <dgm:presLayoutVars>
          <dgm:chPref val="3"/>
        </dgm:presLayoutVars>
      </dgm:prSet>
      <dgm:spPr/>
      <dgm:t>
        <a:bodyPr/>
        <a:lstStyle/>
        <a:p>
          <a:endParaRPr lang="en-US"/>
        </a:p>
      </dgm:t>
    </dgm:pt>
    <dgm:pt modelId="{F5A777CF-0386-5F4F-A911-65184C8C71AA}" type="pres">
      <dgm:prSet presAssocID="{82E2CC0F-1986-C14D-8570-5D159AD40D7C}" presName="level2hierChild" presStyleCnt="0"/>
      <dgm:spPr/>
    </dgm:pt>
    <dgm:pt modelId="{79CFC386-9D30-0C40-A3DA-01368F61E216}" type="pres">
      <dgm:prSet presAssocID="{04E7D8FA-90BF-3D42-A4DA-7AFF9D36A6C7}" presName="conn2-1" presStyleLbl="parChTrans1D2" presStyleIdx="0" presStyleCnt="1"/>
      <dgm:spPr/>
      <dgm:t>
        <a:bodyPr/>
        <a:lstStyle/>
        <a:p>
          <a:endParaRPr lang="en-US"/>
        </a:p>
      </dgm:t>
    </dgm:pt>
    <dgm:pt modelId="{8B939508-2483-3F41-8907-EA4FCD80EFB9}" type="pres">
      <dgm:prSet presAssocID="{04E7D8FA-90BF-3D42-A4DA-7AFF9D36A6C7}" presName="connTx" presStyleLbl="parChTrans1D2" presStyleIdx="0" presStyleCnt="1"/>
      <dgm:spPr/>
      <dgm:t>
        <a:bodyPr/>
        <a:lstStyle/>
        <a:p>
          <a:endParaRPr lang="en-US"/>
        </a:p>
      </dgm:t>
    </dgm:pt>
    <dgm:pt modelId="{BB7E698C-C9F4-8C48-82D2-B72109DCB1BE}" type="pres">
      <dgm:prSet presAssocID="{49FD2F60-A338-274A-B492-9FFF02985A34}" presName="root2" presStyleCnt="0"/>
      <dgm:spPr/>
    </dgm:pt>
    <dgm:pt modelId="{C57A2217-E034-644E-9371-5A839086805D}" type="pres">
      <dgm:prSet presAssocID="{49FD2F60-A338-274A-B492-9FFF02985A34}" presName="LevelTwoTextNode" presStyleLbl="node2" presStyleIdx="0" presStyleCnt="1">
        <dgm:presLayoutVars>
          <dgm:chPref val="3"/>
        </dgm:presLayoutVars>
      </dgm:prSet>
      <dgm:spPr/>
      <dgm:t>
        <a:bodyPr/>
        <a:lstStyle/>
        <a:p>
          <a:endParaRPr lang="en-US"/>
        </a:p>
      </dgm:t>
    </dgm:pt>
    <dgm:pt modelId="{55C8D1A7-920E-2C4B-ABD1-69272EB329E2}" type="pres">
      <dgm:prSet presAssocID="{49FD2F60-A338-274A-B492-9FFF02985A34}" presName="level3hierChild" presStyleCnt="0"/>
      <dgm:spPr/>
    </dgm:pt>
    <dgm:pt modelId="{7200B37D-00EB-8A45-8988-96B19CA1D7D7}" type="pres">
      <dgm:prSet presAssocID="{51F06FAE-5C48-F845-9585-B88E93D4E3B0}" presName="conn2-1" presStyleLbl="parChTrans1D3" presStyleIdx="0" presStyleCnt="1"/>
      <dgm:spPr/>
      <dgm:t>
        <a:bodyPr/>
        <a:lstStyle/>
        <a:p>
          <a:endParaRPr lang="en-US"/>
        </a:p>
      </dgm:t>
    </dgm:pt>
    <dgm:pt modelId="{3C941893-C647-9A46-AA6D-3BA59135AD72}" type="pres">
      <dgm:prSet presAssocID="{51F06FAE-5C48-F845-9585-B88E93D4E3B0}" presName="connTx" presStyleLbl="parChTrans1D3" presStyleIdx="0" presStyleCnt="1"/>
      <dgm:spPr/>
      <dgm:t>
        <a:bodyPr/>
        <a:lstStyle/>
        <a:p>
          <a:endParaRPr lang="en-US"/>
        </a:p>
      </dgm:t>
    </dgm:pt>
    <dgm:pt modelId="{5FDDEC24-E72C-FD43-BB2A-BE9C670A387F}" type="pres">
      <dgm:prSet presAssocID="{DB35B073-EA24-8F4A-9D29-9D175A70E3E5}" presName="root2" presStyleCnt="0"/>
      <dgm:spPr/>
    </dgm:pt>
    <dgm:pt modelId="{992D6C34-3E5E-A74B-850F-435F56A66D14}" type="pres">
      <dgm:prSet presAssocID="{DB35B073-EA24-8F4A-9D29-9D175A70E3E5}" presName="LevelTwoTextNode" presStyleLbl="node3" presStyleIdx="0" presStyleCnt="1">
        <dgm:presLayoutVars>
          <dgm:chPref val="3"/>
        </dgm:presLayoutVars>
      </dgm:prSet>
      <dgm:spPr/>
      <dgm:t>
        <a:bodyPr/>
        <a:lstStyle/>
        <a:p>
          <a:endParaRPr lang="en-US"/>
        </a:p>
      </dgm:t>
    </dgm:pt>
    <dgm:pt modelId="{5D0907D0-E579-5D4C-9DFB-DF89D1B78F81}" type="pres">
      <dgm:prSet presAssocID="{DB35B073-EA24-8F4A-9D29-9D175A70E3E5}" presName="level3hierChild" presStyleCnt="0"/>
      <dgm:spPr/>
    </dgm:pt>
    <dgm:pt modelId="{3B1EB3C6-B64F-5E47-9787-15FECE70A32B}" type="pres">
      <dgm:prSet presAssocID="{383B4525-F267-304E-B4E5-4E3B2A5687C7}" presName="conn2-1" presStyleLbl="parChTrans1D4" presStyleIdx="0" presStyleCnt="5"/>
      <dgm:spPr/>
      <dgm:t>
        <a:bodyPr/>
        <a:lstStyle/>
        <a:p>
          <a:endParaRPr lang="en-US"/>
        </a:p>
      </dgm:t>
    </dgm:pt>
    <dgm:pt modelId="{18408C71-826E-E342-9B6A-DC22A1A60565}" type="pres">
      <dgm:prSet presAssocID="{383B4525-F267-304E-B4E5-4E3B2A5687C7}" presName="connTx" presStyleLbl="parChTrans1D4" presStyleIdx="0" presStyleCnt="5"/>
      <dgm:spPr/>
      <dgm:t>
        <a:bodyPr/>
        <a:lstStyle/>
        <a:p>
          <a:endParaRPr lang="en-US"/>
        </a:p>
      </dgm:t>
    </dgm:pt>
    <dgm:pt modelId="{A77D7D59-E914-3648-9302-F0ECCDB090DA}" type="pres">
      <dgm:prSet presAssocID="{B7D17A5A-4A6E-264A-B9E9-CBF73DBBBBF0}" presName="root2" presStyleCnt="0"/>
      <dgm:spPr/>
    </dgm:pt>
    <dgm:pt modelId="{1F06C0E8-AF16-1D40-BF89-0E65A5BBAB90}" type="pres">
      <dgm:prSet presAssocID="{B7D17A5A-4A6E-264A-B9E9-CBF73DBBBBF0}" presName="LevelTwoTextNode" presStyleLbl="node4" presStyleIdx="0" presStyleCnt="5">
        <dgm:presLayoutVars>
          <dgm:chPref val="3"/>
        </dgm:presLayoutVars>
      </dgm:prSet>
      <dgm:spPr/>
      <dgm:t>
        <a:bodyPr/>
        <a:lstStyle/>
        <a:p>
          <a:endParaRPr lang="en-US"/>
        </a:p>
      </dgm:t>
    </dgm:pt>
    <dgm:pt modelId="{56FAA979-C800-8346-A980-E1C6F9A1876B}" type="pres">
      <dgm:prSet presAssocID="{B7D17A5A-4A6E-264A-B9E9-CBF73DBBBBF0}" presName="level3hierChild" presStyleCnt="0"/>
      <dgm:spPr/>
    </dgm:pt>
    <dgm:pt modelId="{C44C687A-3289-CD44-8822-F5C9CC610E08}" type="pres">
      <dgm:prSet presAssocID="{A3712A37-0C00-F04B-A949-F2F81C48E588}" presName="conn2-1" presStyleLbl="parChTrans1D4" presStyleIdx="1" presStyleCnt="5"/>
      <dgm:spPr/>
      <dgm:t>
        <a:bodyPr/>
        <a:lstStyle/>
        <a:p>
          <a:endParaRPr lang="en-US"/>
        </a:p>
      </dgm:t>
    </dgm:pt>
    <dgm:pt modelId="{225FDA96-F4F2-F244-85F0-33BD7E4B0A32}" type="pres">
      <dgm:prSet presAssocID="{A3712A37-0C00-F04B-A949-F2F81C48E588}" presName="connTx" presStyleLbl="parChTrans1D4" presStyleIdx="1" presStyleCnt="5"/>
      <dgm:spPr/>
      <dgm:t>
        <a:bodyPr/>
        <a:lstStyle/>
        <a:p>
          <a:endParaRPr lang="en-US"/>
        </a:p>
      </dgm:t>
    </dgm:pt>
    <dgm:pt modelId="{6A299FDF-F1E0-BF42-8EBD-B2C5577E226E}" type="pres">
      <dgm:prSet presAssocID="{C17D2275-886F-E246-91EC-32FEBFE5C7C7}" presName="root2" presStyleCnt="0"/>
      <dgm:spPr/>
    </dgm:pt>
    <dgm:pt modelId="{FB43D627-3F6D-7446-AF3C-DD3A59338922}" type="pres">
      <dgm:prSet presAssocID="{C17D2275-886F-E246-91EC-32FEBFE5C7C7}" presName="LevelTwoTextNode" presStyleLbl="node4" presStyleIdx="1" presStyleCnt="5" custLinFactNeighborX="133" custLinFactNeighborY="22926">
        <dgm:presLayoutVars>
          <dgm:chPref val="3"/>
        </dgm:presLayoutVars>
      </dgm:prSet>
      <dgm:spPr/>
      <dgm:t>
        <a:bodyPr/>
        <a:lstStyle/>
        <a:p>
          <a:endParaRPr lang="en-US"/>
        </a:p>
      </dgm:t>
    </dgm:pt>
    <dgm:pt modelId="{4331C8CE-BFF6-B640-82AE-1F6DDB36E54C}" type="pres">
      <dgm:prSet presAssocID="{C17D2275-886F-E246-91EC-32FEBFE5C7C7}" presName="level3hierChild" presStyleCnt="0"/>
      <dgm:spPr/>
    </dgm:pt>
    <dgm:pt modelId="{A3F6C3A5-0096-DA4E-9765-36F44E0C5738}" type="pres">
      <dgm:prSet presAssocID="{CBAA005C-EEC6-CC45-8266-45E2BF8A359D}" presName="conn2-1" presStyleLbl="parChTrans1D4" presStyleIdx="2" presStyleCnt="5"/>
      <dgm:spPr/>
      <dgm:t>
        <a:bodyPr/>
        <a:lstStyle/>
        <a:p>
          <a:endParaRPr lang="en-US"/>
        </a:p>
      </dgm:t>
    </dgm:pt>
    <dgm:pt modelId="{B59D7424-CA02-7946-A546-E6BFC6871301}" type="pres">
      <dgm:prSet presAssocID="{CBAA005C-EEC6-CC45-8266-45E2BF8A359D}" presName="connTx" presStyleLbl="parChTrans1D4" presStyleIdx="2" presStyleCnt="5"/>
      <dgm:spPr/>
      <dgm:t>
        <a:bodyPr/>
        <a:lstStyle/>
        <a:p>
          <a:endParaRPr lang="en-US"/>
        </a:p>
      </dgm:t>
    </dgm:pt>
    <dgm:pt modelId="{19142425-E61F-CE4E-8DC4-0DF9C223BB97}" type="pres">
      <dgm:prSet presAssocID="{8BB7C4B4-C89E-0A45-BBD4-F8ADF3C1E291}" presName="root2" presStyleCnt="0"/>
      <dgm:spPr/>
    </dgm:pt>
    <dgm:pt modelId="{A49B866C-94C1-B84D-8663-C18EA4916E23}" type="pres">
      <dgm:prSet presAssocID="{8BB7C4B4-C89E-0A45-BBD4-F8ADF3C1E291}" presName="LevelTwoTextNode" presStyleLbl="node4" presStyleIdx="2" presStyleCnt="5">
        <dgm:presLayoutVars>
          <dgm:chPref val="3"/>
        </dgm:presLayoutVars>
      </dgm:prSet>
      <dgm:spPr/>
      <dgm:t>
        <a:bodyPr/>
        <a:lstStyle/>
        <a:p>
          <a:endParaRPr lang="en-US"/>
        </a:p>
      </dgm:t>
    </dgm:pt>
    <dgm:pt modelId="{0FF316CD-39EB-294C-81AC-E93454E37917}" type="pres">
      <dgm:prSet presAssocID="{8BB7C4B4-C89E-0A45-BBD4-F8ADF3C1E291}" presName="level3hierChild" presStyleCnt="0"/>
      <dgm:spPr/>
    </dgm:pt>
    <dgm:pt modelId="{63D2837F-3408-C548-B859-84D578A0431A}" type="pres">
      <dgm:prSet presAssocID="{27137E36-927E-A641-92F6-B1A2426EDC6E}" presName="conn2-1" presStyleLbl="parChTrans1D4" presStyleIdx="3" presStyleCnt="5"/>
      <dgm:spPr/>
      <dgm:t>
        <a:bodyPr/>
        <a:lstStyle/>
        <a:p>
          <a:endParaRPr lang="en-US"/>
        </a:p>
      </dgm:t>
    </dgm:pt>
    <dgm:pt modelId="{1ED2A60A-702E-DD43-A37F-7A3334874BE1}" type="pres">
      <dgm:prSet presAssocID="{27137E36-927E-A641-92F6-B1A2426EDC6E}" presName="connTx" presStyleLbl="parChTrans1D4" presStyleIdx="3" presStyleCnt="5"/>
      <dgm:spPr/>
      <dgm:t>
        <a:bodyPr/>
        <a:lstStyle/>
        <a:p>
          <a:endParaRPr lang="en-US"/>
        </a:p>
      </dgm:t>
    </dgm:pt>
    <dgm:pt modelId="{4857CBBA-E35B-894C-A6BF-A2605734F379}" type="pres">
      <dgm:prSet presAssocID="{53F40AC0-D53B-0248-AE05-45455B5B7F3E}" presName="root2" presStyleCnt="0"/>
      <dgm:spPr/>
    </dgm:pt>
    <dgm:pt modelId="{E58EB01F-DCA5-D743-B2DA-3F5F04B28110}" type="pres">
      <dgm:prSet presAssocID="{53F40AC0-D53B-0248-AE05-45455B5B7F3E}" presName="LevelTwoTextNode" presStyleLbl="node4" presStyleIdx="3" presStyleCnt="5">
        <dgm:presLayoutVars>
          <dgm:chPref val="3"/>
        </dgm:presLayoutVars>
      </dgm:prSet>
      <dgm:spPr/>
      <dgm:t>
        <a:bodyPr/>
        <a:lstStyle/>
        <a:p>
          <a:endParaRPr lang="en-US"/>
        </a:p>
      </dgm:t>
    </dgm:pt>
    <dgm:pt modelId="{8A6297B5-A6DB-7945-8714-9BF2F9BC3BFB}" type="pres">
      <dgm:prSet presAssocID="{53F40AC0-D53B-0248-AE05-45455B5B7F3E}" presName="level3hierChild" presStyleCnt="0"/>
      <dgm:spPr/>
    </dgm:pt>
    <dgm:pt modelId="{613D0267-B75F-A247-9837-04ED2FC16D29}" type="pres">
      <dgm:prSet presAssocID="{A16C9512-9D66-1C44-AC52-B9C978CA37A2}" presName="conn2-1" presStyleLbl="parChTrans1D4" presStyleIdx="4" presStyleCnt="5"/>
      <dgm:spPr/>
      <dgm:t>
        <a:bodyPr/>
        <a:lstStyle/>
        <a:p>
          <a:endParaRPr lang="en-US"/>
        </a:p>
      </dgm:t>
    </dgm:pt>
    <dgm:pt modelId="{4FBDEDAA-3F27-D241-B8CA-B63938616AB9}" type="pres">
      <dgm:prSet presAssocID="{A16C9512-9D66-1C44-AC52-B9C978CA37A2}" presName="connTx" presStyleLbl="parChTrans1D4" presStyleIdx="4" presStyleCnt="5"/>
      <dgm:spPr/>
      <dgm:t>
        <a:bodyPr/>
        <a:lstStyle/>
        <a:p>
          <a:endParaRPr lang="en-US"/>
        </a:p>
      </dgm:t>
    </dgm:pt>
    <dgm:pt modelId="{4B10C7F2-2E1F-2342-9690-5DEAD701899C}" type="pres">
      <dgm:prSet presAssocID="{50EEDAA1-94B8-B544-9ABD-8E67B002E3D9}" presName="root2" presStyleCnt="0"/>
      <dgm:spPr/>
    </dgm:pt>
    <dgm:pt modelId="{15CBD23C-6846-0248-9C17-E0A5B811E969}" type="pres">
      <dgm:prSet presAssocID="{50EEDAA1-94B8-B544-9ABD-8E67B002E3D9}" presName="LevelTwoTextNode" presStyleLbl="node4" presStyleIdx="4" presStyleCnt="5" custLinFactNeighborX="133" custLinFactNeighborY="-15283">
        <dgm:presLayoutVars>
          <dgm:chPref val="3"/>
        </dgm:presLayoutVars>
      </dgm:prSet>
      <dgm:spPr/>
      <dgm:t>
        <a:bodyPr/>
        <a:lstStyle/>
        <a:p>
          <a:endParaRPr lang="en-US"/>
        </a:p>
      </dgm:t>
    </dgm:pt>
    <dgm:pt modelId="{6E2C70C0-8304-4144-A66E-CC252FD43083}" type="pres">
      <dgm:prSet presAssocID="{50EEDAA1-94B8-B544-9ABD-8E67B002E3D9}" presName="level3hierChild" presStyleCnt="0"/>
      <dgm:spPr/>
    </dgm:pt>
  </dgm:ptLst>
  <dgm:cxnLst>
    <dgm:cxn modelId="{B27AE32F-9CE5-9A47-8BBA-9F246D257784}" type="presOf" srcId="{A3712A37-0C00-F04B-A949-F2F81C48E588}" destId="{225FDA96-F4F2-F244-85F0-33BD7E4B0A32}" srcOrd="1" destOrd="0" presId="urn:microsoft.com/office/officeart/2005/8/layout/hierarchy2"/>
    <dgm:cxn modelId="{0092DD90-FCE7-3248-BBF0-5B5142165450}" type="presOf" srcId="{A16C9512-9D66-1C44-AC52-B9C978CA37A2}" destId="{4FBDEDAA-3F27-D241-B8CA-B63938616AB9}" srcOrd="1" destOrd="0" presId="urn:microsoft.com/office/officeart/2005/8/layout/hierarchy2"/>
    <dgm:cxn modelId="{566F74ED-4012-E04B-A671-6CD174040DB0}" type="presOf" srcId="{CBAA005C-EEC6-CC45-8266-45E2BF8A359D}" destId="{B59D7424-CA02-7946-A546-E6BFC6871301}" srcOrd="1" destOrd="0" presId="urn:microsoft.com/office/officeart/2005/8/layout/hierarchy2"/>
    <dgm:cxn modelId="{0B8EF164-B509-E340-9580-648D4B15B557}" type="presOf" srcId="{51F06FAE-5C48-F845-9585-B88E93D4E3B0}" destId="{7200B37D-00EB-8A45-8988-96B19CA1D7D7}" srcOrd="0" destOrd="0" presId="urn:microsoft.com/office/officeart/2005/8/layout/hierarchy2"/>
    <dgm:cxn modelId="{F0FBBD84-FBE8-C04D-AD49-A3C10A6B5798}" type="presOf" srcId="{8BB7C4B4-C89E-0A45-BBD4-F8ADF3C1E291}" destId="{A49B866C-94C1-B84D-8663-C18EA4916E23}" srcOrd="0" destOrd="0" presId="urn:microsoft.com/office/officeart/2005/8/layout/hierarchy2"/>
    <dgm:cxn modelId="{4C693218-7A17-FB47-B586-ABEAA513DDEF}" type="presOf" srcId="{82E2CC0F-1986-C14D-8570-5D159AD40D7C}" destId="{1DE220AB-2CF4-914B-AEC2-7BD78CE3521A}" srcOrd="0" destOrd="0" presId="urn:microsoft.com/office/officeart/2005/8/layout/hierarchy2"/>
    <dgm:cxn modelId="{F90942A3-3EB0-EE45-B7E1-B7E1277DF5FA}" type="presOf" srcId="{B7D17A5A-4A6E-264A-B9E9-CBF73DBBBBF0}" destId="{1F06C0E8-AF16-1D40-BF89-0E65A5BBAB90}" srcOrd="0" destOrd="0" presId="urn:microsoft.com/office/officeart/2005/8/layout/hierarchy2"/>
    <dgm:cxn modelId="{0EE98F79-D041-8449-8567-5EA05AEB3778}" srcId="{53F40AC0-D53B-0248-AE05-45455B5B7F3E}" destId="{50EEDAA1-94B8-B544-9ABD-8E67B002E3D9}" srcOrd="0" destOrd="0" parTransId="{A16C9512-9D66-1C44-AC52-B9C978CA37A2}" sibTransId="{79757ECF-B01D-5342-94DC-0B3A189C0DFF}"/>
    <dgm:cxn modelId="{C978BD0D-107D-6E47-8CEF-1BEE9792E9E4}" type="presOf" srcId="{49FD2F60-A338-274A-B492-9FFF02985A34}" destId="{C57A2217-E034-644E-9371-5A839086805D}" srcOrd="0" destOrd="0" presId="urn:microsoft.com/office/officeart/2005/8/layout/hierarchy2"/>
    <dgm:cxn modelId="{EAE0ABE0-2816-6B4A-B41E-DD64140F1482}" type="presOf" srcId="{04E7D8FA-90BF-3D42-A4DA-7AFF9D36A6C7}" destId="{79CFC386-9D30-0C40-A3DA-01368F61E216}" srcOrd="0" destOrd="0" presId="urn:microsoft.com/office/officeart/2005/8/layout/hierarchy2"/>
    <dgm:cxn modelId="{8DD941FC-EE71-C34F-BF76-AAF56389C897}" srcId="{B7D17A5A-4A6E-264A-B9E9-CBF73DBBBBF0}" destId="{C17D2275-886F-E246-91EC-32FEBFE5C7C7}" srcOrd="0" destOrd="0" parTransId="{A3712A37-0C00-F04B-A949-F2F81C48E588}" sibTransId="{7949DBFC-25B0-9C44-86E6-0CE763BFA62D}"/>
    <dgm:cxn modelId="{52A201A5-DBD5-0B49-93A5-253BDAFB1F39}" type="presOf" srcId="{DB35B073-EA24-8F4A-9D29-9D175A70E3E5}" destId="{992D6C34-3E5E-A74B-850F-435F56A66D14}" srcOrd="0" destOrd="0" presId="urn:microsoft.com/office/officeart/2005/8/layout/hierarchy2"/>
    <dgm:cxn modelId="{4D580BB3-58BF-2845-A8FF-4CFBBFE5A8B8}" srcId="{DB35B073-EA24-8F4A-9D29-9D175A70E3E5}" destId="{53F40AC0-D53B-0248-AE05-45455B5B7F3E}" srcOrd="2" destOrd="0" parTransId="{27137E36-927E-A641-92F6-B1A2426EDC6E}" sibTransId="{485E185B-3805-D94C-A6B9-0A967F589058}"/>
    <dgm:cxn modelId="{8B8B6E3C-3EDE-5E49-B327-67ACC8624633}" srcId="{DB35B073-EA24-8F4A-9D29-9D175A70E3E5}" destId="{8BB7C4B4-C89E-0A45-BBD4-F8ADF3C1E291}" srcOrd="1" destOrd="0" parTransId="{CBAA005C-EEC6-CC45-8266-45E2BF8A359D}" sibTransId="{D573534E-1B97-7E42-8BCA-02778BFA655D}"/>
    <dgm:cxn modelId="{D346F968-6CF5-3A4A-A009-68DF4806DE15}" srcId="{49FD2F60-A338-274A-B492-9FFF02985A34}" destId="{DB35B073-EA24-8F4A-9D29-9D175A70E3E5}" srcOrd="0" destOrd="0" parTransId="{51F06FAE-5C48-F845-9585-B88E93D4E3B0}" sibTransId="{F629B9D5-76A9-9A47-AF8E-9E923AE30159}"/>
    <dgm:cxn modelId="{2BFCD413-FDFD-7F41-831F-79929D212A38}" type="presOf" srcId="{51F06FAE-5C48-F845-9585-B88E93D4E3B0}" destId="{3C941893-C647-9A46-AA6D-3BA59135AD72}" srcOrd="1" destOrd="0" presId="urn:microsoft.com/office/officeart/2005/8/layout/hierarchy2"/>
    <dgm:cxn modelId="{E9E12490-6059-2743-8045-B5C41A70C40B}" type="presOf" srcId="{50EEDAA1-94B8-B544-9ABD-8E67B002E3D9}" destId="{15CBD23C-6846-0248-9C17-E0A5B811E969}" srcOrd="0" destOrd="0" presId="urn:microsoft.com/office/officeart/2005/8/layout/hierarchy2"/>
    <dgm:cxn modelId="{3764B6D5-4B00-2B47-818F-279F84CFC439}" type="presOf" srcId="{A16C9512-9D66-1C44-AC52-B9C978CA37A2}" destId="{613D0267-B75F-A247-9837-04ED2FC16D29}" srcOrd="0" destOrd="0" presId="urn:microsoft.com/office/officeart/2005/8/layout/hierarchy2"/>
    <dgm:cxn modelId="{3227471C-CC39-254C-8962-E49E18216BF2}" type="presOf" srcId="{C17D2275-886F-E246-91EC-32FEBFE5C7C7}" destId="{FB43D627-3F6D-7446-AF3C-DD3A59338922}" srcOrd="0" destOrd="0" presId="urn:microsoft.com/office/officeart/2005/8/layout/hierarchy2"/>
    <dgm:cxn modelId="{10CA15B1-AA09-F946-B464-33BF082A20BB}" type="presOf" srcId="{383B4525-F267-304E-B4E5-4E3B2A5687C7}" destId="{3B1EB3C6-B64F-5E47-9787-15FECE70A32B}" srcOrd="0" destOrd="0" presId="urn:microsoft.com/office/officeart/2005/8/layout/hierarchy2"/>
    <dgm:cxn modelId="{C2BE62E4-2021-B840-95D9-C18F6AB37F45}" type="presOf" srcId="{53F40AC0-D53B-0248-AE05-45455B5B7F3E}" destId="{E58EB01F-DCA5-D743-B2DA-3F5F04B28110}" srcOrd="0" destOrd="0" presId="urn:microsoft.com/office/officeart/2005/8/layout/hierarchy2"/>
    <dgm:cxn modelId="{BDAF64B7-25D9-4847-84C6-03E6D3EAC4F2}" type="presOf" srcId="{04E7D8FA-90BF-3D42-A4DA-7AFF9D36A6C7}" destId="{8B939508-2483-3F41-8907-EA4FCD80EFB9}" srcOrd="1" destOrd="0" presId="urn:microsoft.com/office/officeart/2005/8/layout/hierarchy2"/>
    <dgm:cxn modelId="{AE0404B6-816F-F540-A8C7-F7013254D1A1}" type="presOf" srcId="{253B0D04-F30F-3447-8065-1364F30158D0}" destId="{AF722C55-050C-CF45-B0E9-3CE569842518}" srcOrd="0" destOrd="0" presId="urn:microsoft.com/office/officeart/2005/8/layout/hierarchy2"/>
    <dgm:cxn modelId="{09B959EE-3ABB-984E-B110-008B9985F3FB}" srcId="{253B0D04-F30F-3447-8065-1364F30158D0}" destId="{82E2CC0F-1986-C14D-8570-5D159AD40D7C}" srcOrd="0" destOrd="0" parTransId="{FC18CE3C-8C11-0942-AD64-C0A4D1339A32}" sibTransId="{71170F02-63BC-4A42-AAE6-9159D4A01FA7}"/>
    <dgm:cxn modelId="{7EE7DD67-B418-2D45-9C07-ECF9B17EB4AF}" type="presOf" srcId="{27137E36-927E-A641-92F6-B1A2426EDC6E}" destId="{63D2837F-3408-C548-B859-84D578A0431A}" srcOrd="0" destOrd="0" presId="urn:microsoft.com/office/officeart/2005/8/layout/hierarchy2"/>
    <dgm:cxn modelId="{91F0EC61-AF39-B84A-AB68-80294724C70B}" srcId="{82E2CC0F-1986-C14D-8570-5D159AD40D7C}" destId="{49FD2F60-A338-274A-B492-9FFF02985A34}" srcOrd="0" destOrd="0" parTransId="{04E7D8FA-90BF-3D42-A4DA-7AFF9D36A6C7}" sibTransId="{14A2FE20-AB06-1248-893E-2911A5EC9A27}"/>
    <dgm:cxn modelId="{84642458-3A5A-7B4C-91D5-2245F9D1A473}" type="presOf" srcId="{A3712A37-0C00-F04B-A949-F2F81C48E588}" destId="{C44C687A-3289-CD44-8822-F5C9CC610E08}" srcOrd="0" destOrd="0" presId="urn:microsoft.com/office/officeart/2005/8/layout/hierarchy2"/>
    <dgm:cxn modelId="{C73770FB-0C27-9448-A74A-11800A1930E1}" srcId="{DB35B073-EA24-8F4A-9D29-9D175A70E3E5}" destId="{B7D17A5A-4A6E-264A-B9E9-CBF73DBBBBF0}" srcOrd="0" destOrd="0" parTransId="{383B4525-F267-304E-B4E5-4E3B2A5687C7}" sibTransId="{DE700C1F-FA91-2949-B4F0-C8B3E310561C}"/>
    <dgm:cxn modelId="{E6B7683C-A839-B74B-AE91-766AE2D0CB2D}" type="presOf" srcId="{27137E36-927E-A641-92F6-B1A2426EDC6E}" destId="{1ED2A60A-702E-DD43-A37F-7A3334874BE1}" srcOrd="1" destOrd="0" presId="urn:microsoft.com/office/officeart/2005/8/layout/hierarchy2"/>
    <dgm:cxn modelId="{31FEC2EB-6DE3-D946-B2A4-94E1363E7084}" type="presOf" srcId="{383B4525-F267-304E-B4E5-4E3B2A5687C7}" destId="{18408C71-826E-E342-9B6A-DC22A1A60565}" srcOrd="1" destOrd="0" presId="urn:microsoft.com/office/officeart/2005/8/layout/hierarchy2"/>
    <dgm:cxn modelId="{77D5796D-81AA-0D4E-AC3F-01FA842033E5}" type="presOf" srcId="{CBAA005C-EEC6-CC45-8266-45E2BF8A359D}" destId="{A3F6C3A5-0096-DA4E-9765-36F44E0C5738}" srcOrd="0" destOrd="0" presId="urn:microsoft.com/office/officeart/2005/8/layout/hierarchy2"/>
    <dgm:cxn modelId="{AB6E4A4C-BADF-8543-B30E-64B6D044ACD3}" type="presParOf" srcId="{AF722C55-050C-CF45-B0E9-3CE569842518}" destId="{BDF87158-853E-6140-B10F-2F550FFF9702}" srcOrd="0" destOrd="0" presId="urn:microsoft.com/office/officeart/2005/8/layout/hierarchy2"/>
    <dgm:cxn modelId="{DD7854F2-8C42-0F47-8247-E8449EB70D82}" type="presParOf" srcId="{BDF87158-853E-6140-B10F-2F550FFF9702}" destId="{1DE220AB-2CF4-914B-AEC2-7BD78CE3521A}" srcOrd="0" destOrd="0" presId="urn:microsoft.com/office/officeart/2005/8/layout/hierarchy2"/>
    <dgm:cxn modelId="{D0BCC3A8-4001-7146-AEF3-A0BCDA5B716A}" type="presParOf" srcId="{BDF87158-853E-6140-B10F-2F550FFF9702}" destId="{F5A777CF-0386-5F4F-A911-65184C8C71AA}" srcOrd="1" destOrd="0" presId="urn:microsoft.com/office/officeart/2005/8/layout/hierarchy2"/>
    <dgm:cxn modelId="{937B9A96-CAFF-D541-81F1-802E59B7D2B3}" type="presParOf" srcId="{F5A777CF-0386-5F4F-A911-65184C8C71AA}" destId="{79CFC386-9D30-0C40-A3DA-01368F61E216}" srcOrd="0" destOrd="0" presId="urn:microsoft.com/office/officeart/2005/8/layout/hierarchy2"/>
    <dgm:cxn modelId="{56F1FBA3-D93E-E247-BFE5-FE728D8589A8}" type="presParOf" srcId="{79CFC386-9D30-0C40-A3DA-01368F61E216}" destId="{8B939508-2483-3F41-8907-EA4FCD80EFB9}" srcOrd="0" destOrd="0" presId="urn:microsoft.com/office/officeart/2005/8/layout/hierarchy2"/>
    <dgm:cxn modelId="{5035ECAD-94A4-6444-A976-86B2CAD3C558}" type="presParOf" srcId="{F5A777CF-0386-5F4F-A911-65184C8C71AA}" destId="{BB7E698C-C9F4-8C48-82D2-B72109DCB1BE}" srcOrd="1" destOrd="0" presId="urn:microsoft.com/office/officeart/2005/8/layout/hierarchy2"/>
    <dgm:cxn modelId="{E1BB0CFE-3785-2D42-9BDE-BE9FB5D412C6}" type="presParOf" srcId="{BB7E698C-C9F4-8C48-82D2-B72109DCB1BE}" destId="{C57A2217-E034-644E-9371-5A839086805D}" srcOrd="0" destOrd="0" presId="urn:microsoft.com/office/officeart/2005/8/layout/hierarchy2"/>
    <dgm:cxn modelId="{62AFF12B-A863-FD49-AECF-02DD33987AA6}" type="presParOf" srcId="{BB7E698C-C9F4-8C48-82D2-B72109DCB1BE}" destId="{55C8D1A7-920E-2C4B-ABD1-69272EB329E2}" srcOrd="1" destOrd="0" presId="urn:microsoft.com/office/officeart/2005/8/layout/hierarchy2"/>
    <dgm:cxn modelId="{DD1D2D3A-EF79-644F-819D-4E56C259D555}" type="presParOf" srcId="{55C8D1A7-920E-2C4B-ABD1-69272EB329E2}" destId="{7200B37D-00EB-8A45-8988-96B19CA1D7D7}" srcOrd="0" destOrd="0" presId="urn:microsoft.com/office/officeart/2005/8/layout/hierarchy2"/>
    <dgm:cxn modelId="{D9913D94-D921-0F42-95AA-756CCB6AB908}" type="presParOf" srcId="{7200B37D-00EB-8A45-8988-96B19CA1D7D7}" destId="{3C941893-C647-9A46-AA6D-3BA59135AD72}" srcOrd="0" destOrd="0" presId="urn:microsoft.com/office/officeart/2005/8/layout/hierarchy2"/>
    <dgm:cxn modelId="{745F66E5-62AC-F447-B945-141470224456}" type="presParOf" srcId="{55C8D1A7-920E-2C4B-ABD1-69272EB329E2}" destId="{5FDDEC24-E72C-FD43-BB2A-BE9C670A387F}" srcOrd="1" destOrd="0" presId="urn:microsoft.com/office/officeart/2005/8/layout/hierarchy2"/>
    <dgm:cxn modelId="{9125A63F-7B5E-584F-BC09-61236A960808}" type="presParOf" srcId="{5FDDEC24-E72C-FD43-BB2A-BE9C670A387F}" destId="{992D6C34-3E5E-A74B-850F-435F56A66D14}" srcOrd="0" destOrd="0" presId="urn:microsoft.com/office/officeart/2005/8/layout/hierarchy2"/>
    <dgm:cxn modelId="{36CD70AC-9567-9B4F-9B84-ACF4FC31ABD5}" type="presParOf" srcId="{5FDDEC24-E72C-FD43-BB2A-BE9C670A387F}" destId="{5D0907D0-E579-5D4C-9DFB-DF89D1B78F81}" srcOrd="1" destOrd="0" presId="urn:microsoft.com/office/officeart/2005/8/layout/hierarchy2"/>
    <dgm:cxn modelId="{FDD793FC-C93D-9948-A9C4-F18A38BBB690}" type="presParOf" srcId="{5D0907D0-E579-5D4C-9DFB-DF89D1B78F81}" destId="{3B1EB3C6-B64F-5E47-9787-15FECE70A32B}" srcOrd="0" destOrd="0" presId="urn:microsoft.com/office/officeart/2005/8/layout/hierarchy2"/>
    <dgm:cxn modelId="{387C5C70-0F35-0749-9483-BD17B24F49EF}" type="presParOf" srcId="{3B1EB3C6-B64F-5E47-9787-15FECE70A32B}" destId="{18408C71-826E-E342-9B6A-DC22A1A60565}" srcOrd="0" destOrd="0" presId="urn:microsoft.com/office/officeart/2005/8/layout/hierarchy2"/>
    <dgm:cxn modelId="{EA076992-FAE0-BF4B-9B0D-DB2A26A4FE3F}" type="presParOf" srcId="{5D0907D0-E579-5D4C-9DFB-DF89D1B78F81}" destId="{A77D7D59-E914-3648-9302-F0ECCDB090DA}" srcOrd="1" destOrd="0" presId="urn:microsoft.com/office/officeart/2005/8/layout/hierarchy2"/>
    <dgm:cxn modelId="{9FE3538A-D0E5-B449-9713-3F479FF8FE72}" type="presParOf" srcId="{A77D7D59-E914-3648-9302-F0ECCDB090DA}" destId="{1F06C0E8-AF16-1D40-BF89-0E65A5BBAB90}" srcOrd="0" destOrd="0" presId="urn:microsoft.com/office/officeart/2005/8/layout/hierarchy2"/>
    <dgm:cxn modelId="{BF26496F-E054-1B40-B940-6137D5D28203}" type="presParOf" srcId="{A77D7D59-E914-3648-9302-F0ECCDB090DA}" destId="{56FAA979-C800-8346-A980-E1C6F9A1876B}" srcOrd="1" destOrd="0" presId="urn:microsoft.com/office/officeart/2005/8/layout/hierarchy2"/>
    <dgm:cxn modelId="{9934F63A-E53F-B14E-B33C-20765FA15982}" type="presParOf" srcId="{56FAA979-C800-8346-A980-E1C6F9A1876B}" destId="{C44C687A-3289-CD44-8822-F5C9CC610E08}" srcOrd="0" destOrd="0" presId="urn:microsoft.com/office/officeart/2005/8/layout/hierarchy2"/>
    <dgm:cxn modelId="{04774A8C-D779-9645-886C-481C3E0FA554}" type="presParOf" srcId="{C44C687A-3289-CD44-8822-F5C9CC610E08}" destId="{225FDA96-F4F2-F244-85F0-33BD7E4B0A32}" srcOrd="0" destOrd="0" presId="urn:microsoft.com/office/officeart/2005/8/layout/hierarchy2"/>
    <dgm:cxn modelId="{70C61E02-46D7-FA40-AB3B-6A7F653FBAF9}" type="presParOf" srcId="{56FAA979-C800-8346-A980-E1C6F9A1876B}" destId="{6A299FDF-F1E0-BF42-8EBD-B2C5577E226E}" srcOrd="1" destOrd="0" presId="urn:microsoft.com/office/officeart/2005/8/layout/hierarchy2"/>
    <dgm:cxn modelId="{32A0DA6B-6E9C-A940-95A1-D394A60B7014}" type="presParOf" srcId="{6A299FDF-F1E0-BF42-8EBD-B2C5577E226E}" destId="{FB43D627-3F6D-7446-AF3C-DD3A59338922}" srcOrd="0" destOrd="0" presId="urn:microsoft.com/office/officeart/2005/8/layout/hierarchy2"/>
    <dgm:cxn modelId="{3F929145-35A6-2B43-80C9-6B4CAEA9F5F2}" type="presParOf" srcId="{6A299FDF-F1E0-BF42-8EBD-B2C5577E226E}" destId="{4331C8CE-BFF6-B640-82AE-1F6DDB36E54C}" srcOrd="1" destOrd="0" presId="urn:microsoft.com/office/officeart/2005/8/layout/hierarchy2"/>
    <dgm:cxn modelId="{2F239B26-EC31-804F-9D10-03DE1B22126C}" type="presParOf" srcId="{5D0907D0-E579-5D4C-9DFB-DF89D1B78F81}" destId="{A3F6C3A5-0096-DA4E-9765-36F44E0C5738}" srcOrd="2" destOrd="0" presId="urn:microsoft.com/office/officeart/2005/8/layout/hierarchy2"/>
    <dgm:cxn modelId="{1D00D4CB-D8E5-084F-A1F2-21DBB1464867}" type="presParOf" srcId="{A3F6C3A5-0096-DA4E-9765-36F44E0C5738}" destId="{B59D7424-CA02-7946-A546-E6BFC6871301}" srcOrd="0" destOrd="0" presId="urn:microsoft.com/office/officeart/2005/8/layout/hierarchy2"/>
    <dgm:cxn modelId="{4782A55E-8EDC-6741-8768-D21BE1F62522}" type="presParOf" srcId="{5D0907D0-E579-5D4C-9DFB-DF89D1B78F81}" destId="{19142425-E61F-CE4E-8DC4-0DF9C223BB97}" srcOrd="3" destOrd="0" presId="urn:microsoft.com/office/officeart/2005/8/layout/hierarchy2"/>
    <dgm:cxn modelId="{7D909827-2FBD-424E-B212-7F734CE708F3}" type="presParOf" srcId="{19142425-E61F-CE4E-8DC4-0DF9C223BB97}" destId="{A49B866C-94C1-B84D-8663-C18EA4916E23}" srcOrd="0" destOrd="0" presId="urn:microsoft.com/office/officeart/2005/8/layout/hierarchy2"/>
    <dgm:cxn modelId="{5A2EC391-FA31-104A-A6C6-E46FB849E20F}" type="presParOf" srcId="{19142425-E61F-CE4E-8DC4-0DF9C223BB97}" destId="{0FF316CD-39EB-294C-81AC-E93454E37917}" srcOrd="1" destOrd="0" presId="urn:microsoft.com/office/officeart/2005/8/layout/hierarchy2"/>
    <dgm:cxn modelId="{3DD2ABB2-4F50-DB44-A2C4-E2025F5BE00A}" type="presParOf" srcId="{5D0907D0-E579-5D4C-9DFB-DF89D1B78F81}" destId="{63D2837F-3408-C548-B859-84D578A0431A}" srcOrd="4" destOrd="0" presId="urn:microsoft.com/office/officeart/2005/8/layout/hierarchy2"/>
    <dgm:cxn modelId="{04646D89-9C72-774D-9419-35BF6DC84FE1}" type="presParOf" srcId="{63D2837F-3408-C548-B859-84D578A0431A}" destId="{1ED2A60A-702E-DD43-A37F-7A3334874BE1}" srcOrd="0" destOrd="0" presId="urn:microsoft.com/office/officeart/2005/8/layout/hierarchy2"/>
    <dgm:cxn modelId="{B1FAB8F1-709B-2449-8C72-F8A54AC9EEA5}" type="presParOf" srcId="{5D0907D0-E579-5D4C-9DFB-DF89D1B78F81}" destId="{4857CBBA-E35B-894C-A6BF-A2605734F379}" srcOrd="5" destOrd="0" presId="urn:microsoft.com/office/officeart/2005/8/layout/hierarchy2"/>
    <dgm:cxn modelId="{A8F008B7-AA8A-4F48-9DE8-6489A6538E11}" type="presParOf" srcId="{4857CBBA-E35B-894C-A6BF-A2605734F379}" destId="{E58EB01F-DCA5-D743-B2DA-3F5F04B28110}" srcOrd="0" destOrd="0" presId="urn:microsoft.com/office/officeart/2005/8/layout/hierarchy2"/>
    <dgm:cxn modelId="{9B98BBCE-1583-1447-BC0E-95F94FBF8B64}" type="presParOf" srcId="{4857CBBA-E35B-894C-A6BF-A2605734F379}" destId="{8A6297B5-A6DB-7945-8714-9BF2F9BC3BFB}" srcOrd="1" destOrd="0" presId="urn:microsoft.com/office/officeart/2005/8/layout/hierarchy2"/>
    <dgm:cxn modelId="{D3634416-CCCF-594A-9B00-83496C461B37}" type="presParOf" srcId="{8A6297B5-A6DB-7945-8714-9BF2F9BC3BFB}" destId="{613D0267-B75F-A247-9837-04ED2FC16D29}" srcOrd="0" destOrd="0" presId="urn:microsoft.com/office/officeart/2005/8/layout/hierarchy2"/>
    <dgm:cxn modelId="{D0F25E85-7A21-6044-A32C-D1C823B71372}" type="presParOf" srcId="{613D0267-B75F-A247-9837-04ED2FC16D29}" destId="{4FBDEDAA-3F27-D241-B8CA-B63938616AB9}" srcOrd="0" destOrd="0" presId="urn:microsoft.com/office/officeart/2005/8/layout/hierarchy2"/>
    <dgm:cxn modelId="{9F9030E8-3923-904B-BD2F-9A38A4B39D6E}" type="presParOf" srcId="{8A6297B5-A6DB-7945-8714-9BF2F9BC3BFB}" destId="{4B10C7F2-2E1F-2342-9690-5DEAD701899C}" srcOrd="1" destOrd="0" presId="urn:microsoft.com/office/officeart/2005/8/layout/hierarchy2"/>
    <dgm:cxn modelId="{A4607C18-4E9A-984F-89BD-C83CA523C901}" type="presParOf" srcId="{4B10C7F2-2E1F-2342-9690-5DEAD701899C}" destId="{15CBD23C-6846-0248-9C17-E0A5B811E969}" srcOrd="0" destOrd="0" presId="urn:microsoft.com/office/officeart/2005/8/layout/hierarchy2"/>
    <dgm:cxn modelId="{4846F847-53BA-5948-9DB3-53F7300379CA}" type="presParOf" srcId="{4B10C7F2-2E1F-2342-9690-5DEAD701899C}" destId="{6E2C70C0-8304-4144-A66E-CC252FD4308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220AB-2CF4-914B-AEC2-7BD78CE3521A}">
      <dsp:nvSpPr>
        <dsp:cNvPr id="0" name=""/>
        <dsp:cNvSpPr/>
      </dsp:nvSpPr>
      <dsp:spPr>
        <a:xfrm>
          <a:off x="5671" y="1951683"/>
          <a:ext cx="1245190" cy="6225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Public Domain</a:t>
          </a:r>
          <a:endParaRPr lang="en-US" sz="2400" kern="1200" dirty="0">
            <a:solidFill>
              <a:schemeClr val="tx1"/>
            </a:solidFill>
            <a:latin typeface="Arial" panose="020B0604020202020204" pitchFamily="34" charset="0"/>
            <a:cs typeface="Arial" panose="020B0604020202020204" pitchFamily="34" charset="0"/>
          </a:endParaRPr>
        </a:p>
      </dsp:txBody>
      <dsp:txXfrm>
        <a:off x="23906" y="1969918"/>
        <a:ext cx="1208720" cy="586125"/>
      </dsp:txXfrm>
    </dsp:sp>
    <dsp:sp modelId="{79CFC386-9D30-0C40-A3DA-01368F61E216}">
      <dsp:nvSpPr>
        <dsp:cNvPr id="0" name=""/>
        <dsp:cNvSpPr/>
      </dsp:nvSpPr>
      <dsp:spPr>
        <a:xfrm>
          <a:off x="1250861" y="2250601"/>
          <a:ext cx="498076" cy="24760"/>
        </a:xfrm>
        <a:custGeom>
          <a:avLst/>
          <a:gdLst/>
          <a:ahLst/>
          <a:cxnLst/>
          <a:rect l="0" t="0" r="0" b="0"/>
          <a:pathLst>
            <a:path>
              <a:moveTo>
                <a:pt x="0" y="12380"/>
              </a:moveTo>
              <a:lnTo>
                <a:pt x="498076" y="1238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487447" y="2250529"/>
        <a:ext cx="24903" cy="24903"/>
      </dsp:txXfrm>
    </dsp:sp>
    <dsp:sp modelId="{C57A2217-E034-644E-9371-5A839086805D}">
      <dsp:nvSpPr>
        <dsp:cNvPr id="0" name=""/>
        <dsp:cNvSpPr/>
      </dsp:nvSpPr>
      <dsp:spPr>
        <a:xfrm>
          <a:off x="1748937" y="1951683"/>
          <a:ext cx="1245190" cy="6225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CC 0</a:t>
          </a:r>
          <a:endParaRPr lang="en-US" sz="2400" kern="1200" dirty="0">
            <a:solidFill>
              <a:schemeClr val="tx1"/>
            </a:solidFill>
            <a:latin typeface="Arial" panose="020B0604020202020204" pitchFamily="34" charset="0"/>
            <a:cs typeface="Arial" panose="020B0604020202020204" pitchFamily="34" charset="0"/>
          </a:endParaRPr>
        </a:p>
      </dsp:txBody>
      <dsp:txXfrm>
        <a:off x="1767172" y="1969918"/>
        <a:ext cx="1208720" cy="586125"/>
      </dsp:txXfrm>
    </dsp:sp>
    <dsp:sp modelId="{7200B37D-00EB-8A45-8988-96B19CA1D7D7}">
      <dsp:nvSpPr>
        <dsp:cNvPr id="0" name=""/>
        <dsp:cNvSpPr/>
      </dsp:nvSpPr>
      <dsp:spPr>
        <a:xfrm>
          <a:off x="2994128" y="2250601"/>
          <a:ext cx="498076" cy="24760"/>
        </a:xfrm>
        <a:custGeom>
          <a:avLst/>
          <a:gdLst/>
          <a:ahLst/>
          <a:cxnLst/>
          <a:rect l="0" t="0" r="0" b="0"/>
          <a:pathLst>
            <a:path>
              <a:moveTo>
                <a:pt x="0" y="12380"/>
              </a:moveTo>
              <a:lnTo>
                <a:pt x="498076" y="1238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230714" y="2250529"/>
        <a:ext cx="24903" cy="24903"/>
      </dsp:txXfrm>
    </dsp:sp>
    <dsp:sp modelId="{992D6C34-3E5E-A74B-850F-435F56A66D14}">
      <dsp:nvSpPr>
        <dsp:cNvPr id="0" name=""/>
        <dsp:cNvSpPr/>
      </dsp:nvSpPr>
      <dsp:spPr>
        <a:xfrm>
          <a:off x="3492204" y="1951683"/>
          <a:ext cx="1245190" cy="6225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CC BY</a:t>
          </a:r>
          <a:endParaRPr lang="en-US" sz="2400" kern="1200" dirty="0">
            <a:solidFill>
              <a:schemeClr val="tx1"/>
            </a:solidFill>
            <a:latin typeface="Arial" panose="020B0604020202020204" pitchFamily="34" charset="0"/>
            <a:cs typeface="Arial" panose="020B0604020202020204" pitchFamily="34" charset="0"/>
          </a:endParaRPr>
        </a:p>
      </dsp:txBody>
      <dsp:txXfrm>
        <a:off x="3510439" y="1969918"/>
        <a:ext cx="1208720" cy="586125"/>
      </dsp:txXfrm>
    </dsp:sp>
    <dsp:sp modelId="{3B1EB3C6-B64F-5E47-9787-15FECE70A32B}">
      <dsp:nvSpPr>
        <dsp:cNvPr id="0" name=""/>
        <dsp:cNvSpPr/>
      </dsp:nvSpPr>
      <dsp:spPr>
        <a:xfrm rot="18289469">
          <a:off x="4550338" y="1892608"/>
          <a:ext cx="872189" cy="24760"/>
        </a:xfrm>
        <a:custGeom>
          <a:avLst/>
          <a:gdLst/>
          <a:ahLst/>
          <a:cxnLst/>
          <a:rect l="0" t="0" r="0" b="0"/>
          <a:pathLst>
            <a:path>
              <a:moveTo>
                <a:pt x="0" y="12380"/>
              </a:moveTo>
              <a:lnTo>
                <a:pt x="872189" y="1238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964628" y="1883184"/>
        <a:ext cx="43609" cy="43609"/>
      </dsp:txXfrm>
    </dsp:sp>
    <dsp:sp modelId="{1F06C0E8-AF16-1D40-BF89-0E65A5BBAB90}">
      <dsp:nvSpPr>
        <dsp:cNvPr id="0" name=""/>
        <dsp:cNvSpPr/>
      </dsp:nvSpPr>
      <dsp:spPr>
        <a:xfrm>
          <a:off x="5235471" y="1235699"/>
          <a:ext cx="1245190" cy="6225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CC BY-SA</a:t>
          </a:r>
          <a:endParaRPr lang="en-US" sz="2400" kern="1200" dirty="0">
            <a:solidFill>
              <a:schemeClr val="tx1"/>
            </a:solidFill>
            <a:latin typeface="Arial" panose="020B0604020202020204" pitchFamily="34" charset="0"/>
            <a:cs typeface="Arial" panose="020B0604020202020204" pitchFamily="34" charset="0"/>
          </a:endParaRPr>
        </a:p>
      </dsp:txBody>
      <dsp:txXfrm>
        <a:off x="5253706" y="1253934"/>
        <a:ext cx="1208720" cy="586125"/>
      </dsp:txXfrm>
    </dsp:sp>
    <dsp:sp modelId="{C44C687A-3289-CD44-8822-F5C9CC610E08}">
      <dsp:nvSpPr>
        <dsp:cNvPr id="0" name=""/>
        <dsp:cNvSpPr/>
      </dsp:nvSpPr>
      <dsp:spPr>
        <a:xfrm rot="956441">
          <a:off x="6470669" y="1605984"/>
          <a:ext cx="519717" cy="24760"/>
        </a:xfrm>
        <a:custGeom>
          <a:avLst/>
          <a:gdLst/>
          <a:ahLst/>
          <a:cxnLst/>
          <a:rect l="0" t="0" r="0" b="0"/>
          <a:pathLst>
            <a:path>
              <a:moveTo>
                <a:pt x="0" y="12380"/>
              </a:moveTo>
              <a:lnTo>
                <a:pt x="519717" y="1238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6717535" y="1605372"/>
        <a:ext cx="25985" cy="25985"/>
      </dsp:txXfrm>
    </dsp:sp>
    <dsp:sp modelId="{FB43D627-3F6D-7446-AF3C-DD3A59338922}">
      <dsp:nvSpPr>
        <dsp:cNvPr id="0" name=""/>
        <dsp:cNvSpPr/>
      </dsp:nvSpPr>
      <dsp:spPr>
        <a:xfrm>
          <a:off x="6980394" y="1378435"/>
          <a:ext cx="1245190" cy="6225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CC BY-NC-SA</a:t>
          </a:r>
          <a:endParaRPr lang="en-US" sz="2400" kern="1200" dirty="0">
            <a:solidFill>
              <a:schemeClr val="tx1"/>
            </a:solidFill>
            <a:latin typeface="Arial" panose="020B0604020202020204" pitchFamily="34" charset="0"/>
            <a:cs typeface="Arial" panose="020B0604020202020204" pitchFamily="34" charset="0"/>
          </a:endParaRPr>
        </a:p>
      </dsp:txBody>
      <dsp:txXfrm>
        <a:off x="6998629" y="1396670"/>
        <a:ext cx="1208720" cy="586125"/>
      </dsp:txXfrm>
    </dsp:sp>
    <dsp:sp modelId="{A3F6C3A5-0096-DA4E-9765-36F44E0C5738}">
      <dsp:nvSpPr>
        <dsp:cNvPr id="0" name=""/>
        <dsp:cNvSpPr/>
      </dsp:nvSpPr>
      <dsp:spPr>
        <a:xfrm>
          <a:off x="4737395" y="2250601"/>
          <a:ext cx="498076" cy="24760"/>
        </a:xfrm>
        <a:custGeom>
          <a:avLst/>
          <a:gdLst/>
          <a:ahLst/>
          <a:cxnLst/>
          <a:rect l="0" t="0" r="0" b="0"/>
          <a:pathLst>
            <a:path>
              <a:moveTo>
                <a:pt x="0" y="12380"/>
              </a:moveTo>
              <a:lnTo>
                <a:pt x="498076" y="1238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973981" y="2250529"/>
        <a:ext cx="24903" cy="24903"/>
      </dsp:txXfrm>
    </dsp:sp>
    <dsp:sp modelId="{A49B866C-94C1-B84D-8663-C18EA4916E23}">
      <dsp:nvSpPr>
        <dsp:cNvPr id="0" name=""/>
        <dsp:cNvSpPr/>
      </dsp:nvSpPr>
      <dsp:spPr>
        <a:xfrm>
          <a:off x="5235471" y="1951683"/>
          <a:ext cx="1245190" cy="6225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CC BY-NC</a:t>
          </a:r>
          <a:endParaRPr lang="en-US" sz="2400" kern="1200" dirty="0">
            <a:solidFill>
              <a:schemeClr val="tx1"/>
            </a:solidFill>
            <a:latin typeface="Arial" panose="020B0604020202020204" pitchFamily="34" charset="0"/>
            <a:cs typeface="Arial" panose="020B0604020202020204" pitchFamily="34" charset="0"/>
          </a:endParaRPr>
        </a:p>
      </dsp:txBody>
      <dsp:txXfrm>
        <a:off x="5253706" y="1969918"/>
        <a:ext cx="1208720" cy="586125"/>
      </dsp:txXfrm>
    </dsp:sp>
    <dsp:sp modelId="{63D2837F-3408-C548-B859-84D578A0431A}">
      <dsp:nvSpPr>
        <dsp:cNvPr id="0" name=""/>
        <dsp:cNvSpPr/>
      </dsp:nvSpPr>
      <dsp:spPr>
        <a:xfrm rot="3310531">
          <a:off x="4550338" y="2608593"/>
          <a:ext cx="872189" cy="24760"/>
        </a:xfrm>
        <a:custGeom>
          <a:avLst/>
          <a:gdLst/>
          <a:ahLst/>
          <a:cxnLst/>
          <a:rect l="0" t="0" r="0" b="0"/>
          <a:pathLst>
            <a:path>
              <a:moveTo>
                <a:pt x="0" y="12380"/>
              </a:moveTo>
              <a:lnTo>
                <a:pt x="872189" y="1238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964628" y="2599169"/>
        <a:ext cx="43609" cy="43609"/>
      </dsp:txXfrm>
    </dsp:sp>
    <dsp:sp modelId="{E58EB01F-DCA5-D743-B2DA-3F5F04B28110}">
      <dsp:nvSpPr>
        <dsp:cNvPr id="0" name=""/>
        <dsp:cNvSpPr/>
      </dsp:nvSpPr>
      <dsp:spPr>
        <a:xfrm>
          <a:off x="5235471" y="2667668"/>
          <a:ext cx="1245190" cy="6225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CC BY-ND</a:t>
          </a:r>
          <a:endParaRPr lang="en-US" sz="2400" kern="1200" dirty="0">
            <a:solidFill>
              <a:schemeClr val="tx1"/>
            </a:solidFill>
            <a:latin typeface="Arial" panose="020B0604020202020204" pitchFamily="34" charset="0"/>
            <a:cs typeface="Arial" panose="020B0604020202020204" pitchFamily="34" charset="0"/>
          </a:endParaRPr>
        </a:p>
      </dsp:txBody>
      <dsp:txXfrm>
        <a:off x="5253706" y="2685903"/>
        <a:ext cx="1208720" cy="586125"/>
      </dsp:txXfrm>
    </dsp:sp>
    <dsp:sp modelId="{613D0267-B75F-A247-9837-04ED2FC16D29}">
      <dsp:nvSpPr>
        <dsp:cNvPr id="0" name=""/>
        <dsp:cNvSpPr/>
      </dsp:nvSpPr>
      <dsp:spPr>
        <a:xfrm rot="20953180">
          <a:off x="6476173" y="2919009"/>
          <a:ext cx="508710" cy="24760"/>
        </a:xfrm>
        <a:custGeom>
          <a:avLst/>
          <a:gdLst/>
          <a:ahLst/>
          <a:cxnLst/>
          <a:rect l="0" t="0" r="0" b="0"/>
          <a:pathLst>
            <a:path>
              <a:moveTo>
                <a:pt x="0" y="12380"/>
              </a:moveTo>
              <a:lnTo>
                <a:pt x="508710" y="1238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6717810" y="2918672"/>
        <a:ext cx="25435" cy="25435"/>
      </dsp:txXfrm>
    </dsp:sp>
    <dsp:sp modelId="{15CBD23C-6846-0248-9C17-E0A5B811E969}">
      <dsp:nvSpPr>
        <dsp:cNvPr id="0" name=""/>
        <dsp:cNvSpPr/>
      </dsp:nvSpPr>
      <dsp:spPr>
        <a:xfrm>
          <a:off x="6980394" y="2572517"/>
          <a:ext cx="1245190" cy="6225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chemeClr val="tx2">
              <a:lumMod val="40000"/>
              <a:lumOff val="6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CC BY-NC-ND</a:t>
          </a:r>
          <a:endParaRPr lang="en-US" sz="2400" kern="1200" dirty="0">
            <a:solidFill>
              <a:schemeClr val="tx1"/>
            </a:solidFill>
            <a:latin typeface="Arial" panose="020B0604020202020204" pitchFamily="34" charset="0"/>
            <a:cs typeface="Arial" panose="020B0604020202020204" pitchFamily="34" charset="0"/>
          </a:endParaRPr>
        </a:p>
      </dsp:txBody>
      <dsp:txXfrm>
        <a:off x="6998629" y="2590752"/>
        <a:ext cx="1208720" cy="5861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7E15B-2B75-514E-8897-4AEF16ED386D}" type="datetimeFigureOut">
              <a:rPr lang="en-US" smtClean="0"/>
              <a:t>9/12/17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CA204-90AA-7B44-BAA9-3C6F661D532F}" type="slidenum">
              <a:rPr lang="en-US" smtClean="0"/>
              <a:t>‹#›</a:t>
            </a:fld>
            <a:endParaRPr lang="en-US"/>
          </a:p>
        </p:txBody>
      </p:sp>
    </p:spTree>
    <p:extLst>
      <p:ext uri="{BB962C8B-B14F-4D97-AF65-F5344CB8AC3E}">
        <p14:creationId xmlns:p14="http://schemas.microsoft.com/office/powerpoint/2010/main" val="128650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4"/>
            <a:ext cx="9144000" cy="1007161"/>
          </a:xfrm>
          <a:prstGeom prst="rect">
            <a:avLst/>
          </a:prstGeom>
          <a:solidFill>
            <a:srgbClr val="001C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400" b="1" dirty="0" smtClean="0">
                <a:solidFill>
                  <a:schemeClr val="bg1"/>
                </a:solidFill>
                <a:latin typeface="Arial" charset="0"/>
                <a:ea typeface="Arial" charset="0"/>
                <a:cs typeface="Arial" charset="0"/>
              </a:rPr>
              <a:t>COPYRIGHT </a:t>
            </a:r>
            <a:r>
              <a:rPr lang="en-US" sz="3400" b="1" dirty="0">
                <a:solidFill>
                  <a:schemeClr val="bg1"/>
                </a:solidFill>
                <a:latin typeface="Arial" charset="0"/>
                <a:ea typeface="Arial" charset="0"/>
                <a:cs typeface="Arial" charset="0"/>
              </a:rPr>
              <a:t>OFFICE </a:t>
            </a:r>
            <a:r>
              <a:rPr lang="en-US" sz="3400" b="1" dirty="0" smtClean="0">
                <a:solidFill>
                  <a:schemeClr val="bg1"/>
                </a:solidFill>
                <a:latin typeface="Arial" charset="0"/>
                <a:ea typeface="Arial" charset="0"/>
                <a:cs typeface="Arial" charset="0"/>
              </a:rPr>
              <a:t>WORKSHOPS</a:t>
            </a:r>
            <a:endParaRPr lang="en-US" sz="3400" dirty="0" smtClean="0">
              <a:solidFill>
                <a:schemeClr val="bg1"/>
              </a:solidFill>
              <a:latin typeface="Arial" charset="0"/>
              <a:ea typeface="Arial" charset="0"/>
              <a:cs typeface="Arial" charset="0"/>
            </a:endParaRPr>
          </a:p>
        </p:txBody>
      </p:sp>
      <p:sp>
        <p:nvSpPr>
          <p:cNvPr id="2" name="Title 1"/>
          <p:cNvSpPr>
            <a:spLocks noGrp="1"/>
          </p:cNvSpPr>
          <p:nvPr>
            <p:ph type="ctrTitle"/>
          </p:nvPr>
        </p:nvSpPr>
        <p:spPr>
          <a:xfrm>
            <a:off x="685800" y="2130429"/>
            <a:ext cx="7772400" cy="1470025"/>
          </a:xfrm>
        </p:spPr>
        <p:txBody>
          <a:bodyPr/>
          <a:lstStyle>
            <a:lvl1pPr>
              <a:defRPr>
                <a:latin typeface="Arial" charset="0"/>
                <a:ea typeface="Arial" charset="0"/>
                <a:cs typeface="Arial"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charset="0"/>
                <a:ea typeface="Arial" charset="0"/>
                <a:cs typeface="Arial"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99477" y="6422575"/>
            <a:ext cx="1244524" cy="435429"/>
          </a:xfrm>
          <a:prstGeom prst="rect">
            <a:avLst/>
          </a:prstGeom>
        </p:spPr>
      </p:pic>
      <p:pic>
        <p:nvPicPr>
          <p:cNvPr id="9" name="Picture 8"/>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231792" y="142182"/>
            <a:ext cx="685800" cy="730250"/>
          </a:xfrm>
          <a:prstGeom prst="rect">
            <a:avLst/>
          </a:prstGeom>
          <a:noFill/>
          <a:ln>
            <a:noFill/>
          </a:ln>
        </p:spPr>
      </p:pic>
      <p:sp>
        <p:nvSpPr>
          <p:cNvPr id="11" name="Footer Placeholder 10"/>
          <p:cNvSpPr>
            <a:spLocks noGrp="1"/>
          </p:cNvSpPr>
          <p:nvPr>
            <p:ph type="ftr" sz="quarter" idx="11"/>
          </p:nvPr>
        </p:nvSpPr>
        <p:spPr>
          <a:xfrm>
            <a:off x="457200" y="6336124"/>
            <a:ext cx="8229600" cy="365125"/>
          </a:xfrm>
          <a:prstGeom prst="rect">
            <a:avLst/>
          </a:prstGeom>
        </p:spPr>
        <p:txBody>
          <a:bodyPr/>
          <a:lstStyle>
            <a:lvl1pPr>
              <a:defRPr sz="1000">
                <a:latin typeface="Arial" charset="0"/>
                <a:ea typeface="Arial" charset="0"/>
                <a:cs typeface="Arial" charset="0"/>
              </a:defRPr>
            </a:lvl1pPr>
          </a:lstStyle>
          <a:p>
            <a:r>
              <a:rPr lang="en-US" dirty="0" smtClean="0">
                <a:solidFill>
                  <a:srgbClr val="000000"/>
                </a:solidFill>
              </a:rPr>
              <a:t>This presentation was last revised by Ana Enriquez on September 12, 2017.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21062503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en-US" dirty="0" smtClean="0">
                <a:solidFill>
                  <a:srgbClr val="000000"/>
                </a:solidFill>
              </a:rPr>
              <a:t>This presentation was last revised by Ana Enriquez on September 12, 2017</a:t>
            </a:r>
            <a:r>
              <a:rPr lang="en-US" dirty="0" smtClean="0"/>
              <a:t>.  </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3901288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6000">
                <a:latin typeface="Arial" charset="0"/>
                <a:ea typeface="Arial" charset="0"/>
                <a:cs typeface="Arial"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23888" y="4589467"/>
            <a:ext cx="7886700" cy="1500187"/>
          </a:xfrm>
        </p:spPr>
        <p:txBody>
          <a:bodyPr/>
          <a:lstStyle>
            <a:lvl1pPr marL="0" indent="0">
              <a:buNone/>
              <a:defRPr sz="2400">
                <a:solidFill>
                  <a:schemeClr val="tx1">
                    <a:tint val="75000"/>
                  </a:schemeClr>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en-US" dirty="0" smtClean="0">
                <a:solidFill>
                  <a:srgbClr val="000000"/>
                </a:solidFill>
              </a:rPr>
              <a:t>This presentation was last revised by Ana Enriquez on September 12, 2017</a:t>
            </a:r>
            <a:r>
              <a:rPr lang="en-US" dirty="0" smtClean="0"/>
              <a:t>.  </a:t>
            </a:r>
          </a:p>
          <a:p>
            <a:r>
              <a:rPr lang="en-US" dirty="0" smtClean="0"/>
              <a:t>It is licensed under the Creative Commons CC-BY 4.0 International License.</a:t>
            </a:r>
            <a:endParaRPr lang="en-US" dirty="0"/>
          </a:p>
        </p:txBody>
      </p:sp>
      <p:pic>
        <p:nvPicPr>
          <p:cNvPr id="11" name="Picture 10"/>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43900" y="112381"/>
            <a:ext cx="685800" cy="730250"/>
          </a:xfrm>
          <a:prstGeom prst="rect">
            <a:avLst/>
          </a:prstGeom>
          <a:noFill/>
          <a:ln>
            <a:noFill/>
          </a:ln>
        </p:spPr>
      </p:pic>
    </p:spTree>
    <p:extLst>
      <p:ext uri="{BB962C8B-B14F-4D97-AF65-F5344CB8AC3E}">
        <p14:creationId xmlns:p14="http://schemas.microsoft.com/office/powerpoint/2010/main" val="18497696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lvl1pPr>
              <a:defRPr>
                <a:latin typeface="Arial" charset="0"/>
                <a:ea typeface="Arial" charset="0"/>
                <a:cs typeface="Arial"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atin typeface="Arial" charset="0"/>
                <a:ea typeface="Arial" charset="0"/>
                <a:cs typeface="Arial"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atin typeface="Arial" charset="0"/>
                <a:ea typeface="Arial" charset="0"/>
                <a:cs typeface="Arial"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a:latin typeface="Arial" charset="0"/>
                <a:ea typeface="Arial" charset="0"/>
                <a:cs typeface="Arial" charset="0"/>
              </a:defRPr>
            </a:lvl1pPr>
          </a:lstStyle>
          <a:p>
            <a:r>
              <a:rPr lang="en-US" dirty="0" smtClean="0">
                <a:solidFill>
                  <a:srgbClr val="000000"/>
                </a:solidFill>
              </a:rPr>
              <a:t>This presentation was last revised by Ana Enriquez on September 12, 2017</a:t>
            </a:r>
            <a:r>
              <a:rPr lang="en-US" dirty="0" smtClean="0"/>
              <a:t>.  </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20202353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899477" y="6422575"/>
            <a:ext cx="1244524" cy="435429"/>
          </a:xfrm>
          <a:prstGeom prst="rect">
            <a:avLst/>
          </a:prstGeom>
        </p:spPr>
      </p:pic>
      <p:pic>
        <p:nvPicPr>
          <p:cNvPr id="8" name="Picture 7"/>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8343900" y="112381"/>
            <a:ext cx="685800" cy="730250"/>
          </a:xfrm>
          <a:prstGeom prst="rect">
            <a:avLst/>
          </a:prstGeom>
          <a:noFill/>
          <a:ln>
            <a:noFill/>
          </a:ln>
        </p:spPr>
      </p:pic>
      <p:sp>
        <p:nvSpPr>
          <p:cNvPr id="7" name="Footer Placeholder 10"/>
          <p:cNvSpPr>
            <a:spLocks noGrp="1"/>
          </p:cNvSpPr>
          <p:nvPr>
            <p:ph type="ftr" sz="quarter" idx="3"/>
          </p:nvPr>
        </p:nvSpPr>
        <p:spPr>
          <a:xfrm>
            <a:off x="457200" y="6308729"/>
            <a:ext cx="8229600" cy="365125"/>
          </a:xfrm>
          <a:prstGeom prst="rect">
            <a:avLst/>
          </a:prstGeom>
        </p:spPr>
        <p:txBody>
          <a:bodyPr/>
          <a:lstStyle>
            <a:lvl1pPr algn="ctr">
              <a:defRPr sz="1000">
                <a:latin typeface="Arial" charset="0"/>
                <a:ea typeface="Arial" charset="0"/>
                <a:cs typeface="Arial" charset="0"/>
              </a:defRPr>
            </a:lvl1pPr>
          </a:lstStyle>
          <a:p>
            <a:r>
              <a:rPr lang="en-US" dirty="0" smtClean="0">
                <a:solidFill>
                  <a:srgbClr val="000000"/>
                </a:solidFill>
              </a:rPr>
              <a:t>This presentation was last revised by Ana Enriquez on September 12, 2017.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2047418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sldNum="0" hdr="0" dt="0"/>
  <p:txStyles>
    <p:titleStyle>
      <a:lvl1pPr algn="ctr" defTabSz="457189" rtl="0" eaLnBrk="1" latinLnBrk="0" hangingPunct="1">
        <a:spcBef>
          <a:spcPct val="0"/>
        </a:spcBef>
        <a:buNone/>
        <a:defRPr sz="4400" kern="1200">
          <a:solidFill>
            <a:schemeClr val="tx1"/>
          </a:solidFill>
          <a:latin typeface="Arial" charset="0"/>
          <a:ea typeface="Arial" charset="0"/>
          <a:cs typeface="Arial" charset="0"/>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Arial" charset="0"/>
          <a:ea typeface="Arial" charset="0"/>
          <a:cs typeface="Arial" charset="0"/>
        </a:defRPr>
      </a:lvl1pPr>
      <a:lvl2pPr marL="742932" indent="-285744" algn="l" defTabSz="457189" rtl="0" eaLnBrk="1" latinLnBrk="0" hangingPunct="1">
        <a:spcBef>
          <a:spcPct val="20000"/>
        </a:spcBef>
        <a:buFont typeface="Arial"/>
        <a:buChar char="–"/>
        <a:defRPr sz="2800" kern="1200">
          <a:solidFill>
            <a:schemeClr val="tx1"/>
          </a:solidFill>
          <a:latin typeface="Arial" charset="0"/>
          <a:ea typeface="Arial" charset="0"/>
          <a:cs typeface="Arial" charset="0"/>
        </a:defRPr>
      </a:lvl2pPr>
      <a:lvl3pPr marL="1142971" indent="-228594" algn="l" defTabSz="457189" rtl="0" eaLnBrk="1" latinLnBrk="0" hangingPunct="1">
        <a:spcBef>
          <a:spcPct val="20000"/>
        </a:spcBef>
        <a:buFont typeface="Arial"/>
        <a:buChar char="•"/>
        <a:defRPr sz="2400" kern="1200">
          <a:solidFill>
            <a:schemeClr val="tx1"/>
          </a:solidFill>
          <a:latin typeface="Arial" charset="0"/>
          <a:ea typeface="Arial" charset="0"/>
          <a:cs typeface="Arial" charset="0"/>
        </a:defRPr>
      </a:lvl3pPr>
      <a:lvl4pPr marL="1600160" indent="-228594" algn="l" defTabSz="457189" rtl="0" eaLnBrk="1" latinLnBrk="0" hangingPunct="1">
        <a:spcBef>
          <a:spcPct val="20000"/>
        </a:spcBef>
        <a:buFont typeface="Arial"/>
        <a:buChar char="–"/>
        <a:defRPr sz="2000" kern="1200">
          <a:solidFill>
            <a:schemeClr val="tx1"/>
          </a:solidFill>
          <a:latin typeface="Arial" charset="0"/>
          <a:ea typeface="Arial" charset="0"/>
          <a:cs typeface="Arial" charset="0"/>
        </a:defRPr>
      </a:lvl4pPr>
      <a:lvl5pPr marL="2057349" indent="-228594" algn="l" defTabSz="457189" rtl="0" eaLnBrk="1" latinLnBrk="0" hangingPunct="1">
        <a:spcBef>
          <a:spcPct val="20000"/>
        </a:spcBef>
        <a:buFont typeface="Arial"/>
        <a:buChar char="»"/>
        <a:defRPr sz="2000" kern="1200">
          <a:solidFill>
            <a:schemeClr val="tx1"/>
          </a:solidFill>
          <a:latin typeface="Arial" charset="0"/>
          <a:ea typeface="Arial" charset="0"/>
          <a:cs typeface="Arial"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mages.google.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lickr.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 TargetMode="External"/><Relationship Id="rId4" Type="http://schemas.openxmlformats.org/officeDocument/2006/relationships/hyperlink" Target="https://thenounproject.com/" TargetMode="External"/><Relationship Id="rId5" Type="http://schemas.openxmlformats.org/officeDocument/2006/relationships/hyperlink" Target="http://www.merlot.org/merlot/index.htm" TargetMode="External"/><Relationship Id="rId6" Type="http://schemas.openxmlformats.org/officeDocument/2006/relationships/hyperlink" Target="http://www.opendoar.org/search.php" TargetMode="External"/><Relationship Id="rId7" Type="http://schemas.openxmlformats.org/officeDocument/2006/relationships/hyperlink" Target="http://imslp.org/" TargetMode="External"/><Relationship Id="rId8" Type="http://schemas.openxmlformats.org/officeDocument/2006/relationships/hyperlink" Target="https://www.jamendo.com/?language=en" TargetMode="External"/><Relationship Id="rId9" Type="http://schemas.openxmlformats.org/officeDocument/2006/relationships/hyperlink" Target="https://www.loc.gov/rr/mopic/" TargetMode="External"/><Relationship Id="rId10" Type="http://schemas.openxmlformats.org/officeDocument/2006/relationships/hyperlink" Target="http://guides.lib.umich.edu/permissions/" TargetMode="External"/><Relationship Id="rId1" Type="http://schemas.openxmlformats.org/officeDocument/2006/relationships/slideLayout" Target="../slideLayouts/slideLayout2.xml"/><Relationship Id="rId2" Type="http://schemas.openxmlformats.org/officeDocument/2006/relationships/hyperlink" Target="dp.l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anaenriq@umich.edu" TargetMode="External"/><Relationship Id="rId4" Type="http://schemas.openxmlformats.org/officeDocument/2006/relationships/hyperlink" Target="http://guides.lib.umich.edu/permissions" TargetMode="External"/><Relationship Id="rId5" Type="http://schemas.openxmlformats.org/officeDocument/2006/relationships/hyperlink" Target="goo.gl/7YEgS8" TargetMode="External"/><Relationship Id="rId6" Type="http://schemas.openxmlformats.org/officeDocument/2006/relationships/hyperlink" Target="https://mcommunity.umich.edu/#group:Copyright%20Office%20Announcements" TargetMode="External"/><Relationship Id="rId1" Type="http://schemas.openxmlformats.org/officeDocument/2006/relationships/slideLayout" Target="../slideLayouts/slideLayout2.xml"/><Relationship Id="rId2" Type="http://schemas.openxmlformats.org/officeDocument/2006/relationships/hyperlink" Target="http://www.lib.umich.edu/copyright/presentation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goo.gl/7YEgS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pyright.cornell.edu/resources/publicdomain.cfm" TargetMode="External"/><Relationship Id="rId3" Type="http://schemas.openxmlformats.org/officeDocument/2006/relationships/hyperlink" Target="https://www.law.berkeley.edu/files/FINAL_PublicDomain_Handbook_FINAL(1).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Open-Licensed and Public Domain Content</a:t>
            </a:r>
            <a:endParaRPr lang="en-US" dirty="0"/>
          </a:p>
        </p:txBody>
      </p:sp>
      <p:sp>
        <p:nvSpPr>
          <p:cNvPr id="3" name="Subtitle 2"/>
          <p:cNvSpPr>
            <a:spLocks noGrp="1"/>
          </p:cNvSpPr>
          <p:nvPr>
            <p:ph type="subTitle" idx="1"/>
          </p:nvPr>
        </p:nvSpPr>
        <p:spPr/>
        <p:txBody>
          <a:bodyPr/>
          <a:lstStyle/>
          <a:p>
            <a:r>
              <a:rPr lang="en-US" dirty="0" smtClean="0"/>
              <a:t>Ana Enriquez</a:t>
            </a:r>
            <a:endParaRPr lang="en-US" dirty="0"/>
          </a:p>
        </p:txBody>
      </p:sp>
      <p:sp>
        <p:nvSpPr>
          <p:cNvPr id="4" name="Footer Placeholder 3"/>
          <p:cNvSpPr>
            <a:spLocks noGrp="1"/>
          </p:cNvSpPr>
          <p:nvPr>
            <p:ph type="ftr" sz="quarter" idx="11"/>
          </p:nvPr>
        </p:nvSpPr>
        <p:spPr/>
        <p:txBody>
          <a:bodyPr/>
          <a:lstStyle/>
          <a:p>
            <a:r>
              <a:rPr lang="en-US" dirty="0" smtClean="0">
                <a:solidFill>
                  <a:srgbClr val="000000"/>
                </a:solidFill>
              </a:rPr>
              <a:t>This presentation was last revised by Ana Enriquez on September 12, 2017.  </a:t>
            </a:r>
          </a:p>
          <a:p>
            <a:r>
              <a:rPr lang="en-US" dirty="0"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1648290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Open-Licensed Content</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srgbClr val="000000"/>
                </a:solidFill>
              </a:rPr>
              <a:t>This presentation was last revised by Ana Enriquez on August 30, 2017.  </a:t>
            </a:r>
          </a:p>
          <a:p>
            <a:r>
              <a:rPr lang="en-US"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212179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Licenses</a:t>
            </a:r>
            <a:endParaRPr lang="en-US" dirty="0"/>
          </a:p>
        </p:txBody>
      </p:sp>
      <p:sp>
        <p:nvSpPr>
          <p:cNvPr id="3" name="Content Placeholder 2"/>
          <p:cNvSpPr>
            <a:spLocks noGrp="1"/>
          </p:cNvSpPr>
          <p:nvPr>
            <p:ph idx="1"/>
          </p:nvPr>
        </p:nvSpPr>
        <p:spPr/>
        <p:txBody>
          <a:bodyPr/>
          <a:lstStyle/>
          <a:p>
            <a:r>
              <a:rPr lang="en-US" altLang="en-US" dirty="0"/>
              <a:t>The </a:t>
            </a:r>
            <a:r>
              <a:rPr lang="en-US" altLang="en-US" dirty="0" err="1"/>
              <a:t>rightsholder</a:t>
            </a:r>
            <a:r>
              <a:rPr lang="en-US" altLang="en-US" dirty="0"/>
              <a:t> is the licensor, and everybody else is the licensee.</a:t>
            </a:r>
          </a:p>
          <a:p>
            <a:r>
              <a:rPr lang="en-US" dirty="0"/>
              <a:t>Examples:</a:t>
            </a:r>
          </a:p>
          <a:p>
            <a:pPr lvl="1"/>
            <a:r>
              <a:rPr lang="en-US" dirty="0"/>
              <a:t>MIT License</a:t>
            </a:r>
          </a:p>
          <a:p>
            <a:pPr lvl="1"/>
            <a:r>
              <a:rPr lang="en-US" dirty="0"/>
              <a:t>BSD Licenses</a:t>
            </a:r>
          </a:p>
          <a:p>
            <a:pPr lvl="1"/>
            <a:r>
              <a:rPr lang="en-US" dirty="0"/>
              <a:t>GNU General Public License</a:t>
            </a:r>
          </a:p>
          <a:p>
            <a:pPr lvl="1"/>
            <a:r>
              <a:rPr lang="en-US" dirty="0"/>
              <a:t>GNU Free Documentation License</a:t>
            </a:r>
          </a:p>
          <a:p>
            <a:pPr lvl="1"/>
            <a:r>
              <a:rPr lang="en-US" dirty="0"/>
              <a:t>Creative Commons Licenses</a:t>
            </a:r>
          </a:p>
          <a:p>
            <a:endParaRPr lang="en-US" dirty="0"/>
          </a:p>
        </p:txBody>
      </p:sp>
      <p:sp>
        <p:nvSpPr>
          <p:cNvPr id="4" name="Footer Placeholder 3"/>
          <p:cNvSpPr>
            <a:spLocks noGrp="1"/>
          </p:cNvSpPr>
          <p:nvPr>
            <p:ph type="ftr" sz="quarter" idx="11"/>
          </p:nvPr>
        </p:nvSpPr>
        <p:spPr/>
        <p:txBody>
          <a:bodyPr/>
          <a:lstStyle/>
          <a:p>
            <a:r>
              <a:rPr lang="en-US" smtClean="0">
                <a:solidFill>
                  <a:srgbClr val="000000"/>
                </a:solidFill>
              </a:rPr>
              <a:t>This presentation was last revised by Ana Enriquez on August 30, 2017</a:t>
            </a:r>
            <a:r>
              <a:rPr lang="en-US" smtClean="0"/>
              <a:t>.  </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997664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Provisions of </a:t>
            </a:r>
            <a:br>
              <a:rPr lang="en-US" dirty="0" smtClean="0"/>
            </a:br>
            <a:r>
              <a:rPr lang="en-US" dirty="0" smtClean="0"/>
              <a:t>Creative Commons Licenses</a:t>
            </a:r>
            <a:endParaRPr lang="en-US" dirty="0"/>
          </a:p>
        </p:txBody>
      </p:sp>
      <p:sp>
        <p:nvSpPr>
          <p:cNvPr id="3" name="Content Placeholder 2"/>
          <p:cNvSpPr>
            <a:spLocks noGrp="1"/>
          </p:cNvSpPr>
          <p:nvPr>
            <p:ph idx="1"/>
          </p:nvPr>
        </p:nvSpPr>
        <p:spPr/>
        <p:txBody>
          <a:bodyPr/>
          <a:lstStyle/>
          <a:p>
            <a:r>
              <a:rPr lang="en-US" dirty="0"/>
              <a:t>Attribution (BY)</a:t>
            </a:r>
          </a:p>
          <a:p>
            <a:r>
              <a:rPr lang="en-US" dirty="0" err="1"/>
              <a:t>NonCommercial</a:t>
            </a:r>
            <a:r>
              <a:rPr lang="en-US" dirty="0"/>
              <a:t> (NC)</a:t>
            </a:r>
          </a:p>
          <a:p>
            <a:r>
              <a:rPr lang="en-US" dirty="0" err="1"/>
              <a:t>NoDerivatives</a:t>
            </a:r>
            <a:r>
              <a:rPr lang="en-US" dirty="0"/>
              <a:t> (ND)</a:t>
            </a:r>
          </a:p>
          <a:p>
            <a:r>
              <a:rPr lang="en-US" dirty="0" err="1"/>
              <a:t>ShareAlike</a:t>
            </a:r>
            <a:r>
              <a:rPr lang="en-US" dirty="0"/>
              <a:t> (SA)</a:t>
            </a:r>
          </a:p>
          <a:p>
            <a:endParaRPr lang="en-US" dirty="0"/>
          </a:p>
        </p:txBody>
      </p:sp>
      <p:sp>
        <p:nvSpPr>
          <p:cNvPr id="4" name="Footer Placeholder 3"/>
          <p:cNvSpPr>
            <a:spLocks noGrp="1"/>
          </p:cNvSpPr>
          <p:nvPr>
            <p:ph type="ftr" sz="quarter" idx="11"/>
          </p:nvPr>
        </p:nvSpPr>
        <p:spPr/>
        <p:txBody>
          <a:bodyPr/>
          <a:lstStyle/>
          <a:p>
            <a:r>
              <a:rPr lang="en-US" smtClean="0">
                <a:solidFill>
                  <a:srgbClr val="000000"/>
                </a:solidFill>
              </a:rPr>
              <a:t>This presentation was last revised by Ana Enriquez on August 30, 2017</a:t>
            </a:r>
            <a:r>
              <a:rPr lang="en-US" smtClean="0"/>
              <a:t>.  </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990384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More Permissive to Less Permissive</a:t>
            </a:r>
            <a:endParaRPr lang="en-US" sz="3600"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srgbClr val="000000"/>
                </a:solidFill>
              </a:rPr>
              <a:t>This presentation was last revised by Ana Enriquez on August 30, 2017</a:t>
            </a:r>
            <a:r>
              <a:rPr lang="en-US" smtClean="0"/>
              <a:t>.  </a:t>
            </a:r>
          </a:p>
          <a:p>
            <a:r>
              <a:rPr lang="en-US" smtClean="0"/>
              <a:t>It is licensed under the Creative Commons CC-BY 4.0 International License.</a:t>
            </a:r>
            <a:endParaRPr lang="en-US" dirty="0"/>
          </a:p>
        </p:txBody>
      </p:sp>
      <p:graphicFrame>
        <p:nvGraphicFramePr>
          <p:cNvPr id="5" name="Content Placeholder 7"/>
          <p:cNvGraphicFramePr>
            <a:graphicFrameLocks/>
          </p:cNvGraphicFramePr>
          <p:nvPr>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787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Finding Content</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srgbClr val="000000"/>
                </a:solidFill>
              </a:rPr>
              <a:t>This presentation was last revised by Ana Enriquez on September 12, 2017.  </a:t>
            </a:r>
          </a:p>
          <a:p>
            <a:r>
              <a:rPr lang="en-US"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2145924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Content</a:t>
            </a:r>
            <a:endParaRPr lang="en-US" dirty="0"/>
          </a:p>
        </p:txBody>
      </p:sp>
      <p:sp>
        <p:nvSpPr>
          <p:cNvPr id="3" name="Content Placeholder 2"/>
          <p:cNvSpPr>
            <a:spLocks noGrp="1"/>
          </p:cNvSpPr>
          <p:nvPr>
            <p:ph idx="1"/>
          </p:nvPr>
        </p:nvSpPr>
        <p:spPr/>
        <p:txBody>
          <a:bodyPr/>
          <a:lstStyle/>
          <a:p>
            <a:r>
              <a:rPr lang="en-US" dirty="0" smtClean="0"/>
              <a:t>Search engines (e.g., Google Images)</a:t>
            </a:r>
          </a:p>
          <a:p>
            <a:r>
              <a:rPr lang="en-US" dirty="0" smtClean="0"/>
              <a:t>Single site search (e.g., Flickr search)</a:t>
            </a:r>
          </a:p>
        </p:txBody>
      </p:sp>
      <p:sp>
        <p:nvSpPr>
          <p:cNvPr id="4" name="Footer Placeholder 3"/>
          <p:cNvSpPr>
            <a:spLocks noGrp="1"/>
          </p:cNvSpPr>
          <p:nvPr>
            <p:ph type="ftr" sz="quarter" idx="11"/>
          </p:nvPr>
        </p:nvSpPr>
        <p:spPr/>
        <p:txBody>
          <a:bodyPr/>
          <a:lstStyle/>
          <a:p>
            <a:r>
              <a:rPr lang="en-US" smtClean="0">
                <a:solidFill>
                  <a:srgbClr val="000000"/>
                </a:solidFill>
              </a:rPr>
              <a:t>This presentation was last revised by Ana Enriquez on September 12, 2017</a:t>
            </a:r>
            <a:r>
              <a:rPr lang="en-US" smtClean="0"/>
              <a:t>.  </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27830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content on </a:t>
            </a:r>
            <a:br>
              <a:rPr lang="en-US" dirty="0" smtClean="0"/>
            </a:br>
            <a:r>
              <a:rPr lang="en-US" dirty="0" smtClean="0"/>
              <a:t>Google Image Search</a:t>
            </a:r>
            <a:endParaRPr lang="en-US" dirty="0"/>
          </a:p>
        </p:txBody>
      </p:sp>
      <p:sp>
        <p:nvSpPr>
          <p:cNvPr id="3" name="Content Placeholder 2"/>
          <p:cNvSpPr>
            <a:spLocks noGrp="1"/>
          </p:cNvSpPr>
          <p:nvPr>
            <p:ph idx="1"/>
          </p:nvPr>
        </p:nvSpPr>
        <p:spPr/>
        <p:txBody>
          <a:bodyPr>
            <a:normAutofit fontScale="85000" lnSpcReduction="20000"/>
          </a:bodyPr>
          <a:lstStyle/>
          <a:p>
            <a:r>
              <a:rPr lang="en-US" dirty="0">
                <a:hlinkClick r:id="rId2"/>
              </a:rPr>
              <a:t>https://</a:t>
            </a:r>
            <a:r>
              <a:rPr lang="en-US" dirty="0" smtClean="0">
                <a:hlinkClick r:id="rId2"/>
              </a:rPr>
              <a:t>images.google.com</a:t>
            </a:r>
            <a:endParaRPr lang="en-US" dirty="0" smtClean="0"/>
          </a:p>
          <a:p>
            <a:r>
              <a:rPr lang="en-US" dirty="0" smtClean="0"/>
              <a:t>After doing an initial search, select “Tools.” This will give you the option to filter your search.</a:t>
            </a:r>
          </a:p>
          <a:p>
            <a:r>
              <a:rPr lang="en-US" dirty="0" smtClean="0"/>
              <a:t>The “Usage Rights” menu allows you to filter for images </a:t>
            </a:r>
          </a:p>
          <a:p>
            <a:pPr lvl="1"/>
            <a:r>
              <a:rPr lang="en-US" dirty="0" smtClean="0"/>
              <a:t>Labeled for reuse with modification</a:t>
            </a:r>
          </a:p>
          <a:p>
            <a:pPr lvl="1"/>
            <a:r>
              <a:rPr lang="en-US" dirty="0" smtClean="0"/>
              <a:t>Labeled for reuse</a:t>
            </a:r>
          </a:p>
          <a:p>
            <a:pPr lvl="1"/>
            <a:r>
              <a:rPr lang="en-US" dirty="0" smtClean="0"/>
              <a:t>Labeled for noncommercial use with modification</a:t>
            </a:r>
          </a:p>
          <a:p>
            <a:pPr lvl="1"/>
            <a:r>
              <a:rPr lang="en-US" dirty="0" smtClean="0"/>
              <a:t>Labeled for noncommercial reuse</a:t>
            </a:r>
          </a:p>
          <a:p>
            <a:r>
              <a:rPr lang="en-US" dirty="0" smtClean="0"/>
              <a:t>Once you’ve found an image that suits your needs, browse to the site that hosts it to check on the license and any other terms.</a:t>
            </a:r>
            <a:endParaRPr lang="en-US" dirty="0"/>
          </a:p>
        </p:txBody>
      </p:sp>
      <p:sp>
        <p:nvSpPr>
          <p:cNvPr id="4" name="Footer Placeholder 3"/>
          <p:cNvSpPr>
            <a:spLocks noGrp="1"/>
          </p:cNvSpPr>
          <p:nvPr>
            <p:ph type="ftr" sz="quarter" idx="11"/>
          </p:nvPr>
        </p:nvSpPr>
        <p:spPr/>
        <p:txBody>
          <a:bodyPr/>
          <a:lstStyle/>
          <a:p>
            <a:r>
              <a:rPr lang="en-US" smtClean="0">
                <a:solidFill>
                  <a:srgbClr val="000000"/>
                </a:solidFill>
              </a:rPr>
              <a:t>This presentation was last revised by Ana Enriquez on September 12, 2017</a:t>
            </a:r>
            <a:r>
              <a:rPr lang="en-US" smtClean="0"/>
              <a:t>.  </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662076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content on Flickr</a:t>
            </a:r>
            <a:endParaRPr lang="en-US" dirty="0"/>
          </a:p>
        </p:txBody>
      </p:sp>
      <p:sp>
        <p:nvSpPr>
          <p:cNvPr id="3" name="Content Placeholder 2"/>
          <p:cNvSpPr>
            <a:spLocks noGrp="1"/>
          </p:cNvSpPr>
          <p:nvPr>
            <p:ph idx="1"/>
          </p:nvPr>
        </p:nvSpPr>
        <p:spPr/>
        <p:txBody>
          <a:bodyPr>
            <a:normAutofit fontScale="92500" lnSpcReduction="20000"/>
          </a:bodyPr>
          <a:lstStyle/>
          <a:p>
            <a:r>
              <a:rPr lang="en-US" dirty="0">
                <a:hlinkClick r:id="rId2"/>
              </a:rPr>
              <a:t>https://</a:t>
            </a:r>
            <a:r>
              <a:rPr lang="en-US" dirty="0" smtClean="0">
                <a:hlinkClick r:id="rId2"/>
              </a:rPr>
              <a:t>www.flickr.com</a:t>
            </a:r>
            <a:endParaRPr lang="en-US" dirty="0" smtClean="0"/>
          </a:p>
          <a:p>
            <a:r>
              <a:rPr lang="en-US" dirty="0" smtClean="0"/>
              <a:t>After an initial photo search, click on “Any License” to narrow your results according to license. </a:t>
            </a:r>
          </a:p>
          <a:p>
            <a:r>
              <a:rPr lang="en-US" dirty="0" smtClean="0"/>
              <a:t>The options are:</a:t>
            </a:r>
          </a:p>
          <a:p>
            <a:pPr lvl="1"/>
            <a:r>
              <a:rPr lang="en-US" dirty="0" smtClean="0"/>
              <a:t>All creative commons</a:t>
            </a:r>
          </a:p>
          <a:p>
            <a:pPr lvl="1"/>
            <a:r>
              <a:rPr lang="en-US" dirty="0" smtClean="0"/>
              <a:t>Commercial use allowed</a:t>
            </a:r>
          </a:p>
          <a:p>
            <a:pPr lvl="1"/>
            <a:r>
              <a:rPr lang="en-US" dirty="0" smtClean="0"/>
              <a:t>Modifications allowed</a:t>
            </a:r>
          </a:p>
          <a:p>
            <a:pPr lvl="1"/>
            <a:r>
              <a:rPr lang="en-US" dirty="0" smtClean="0"/>
              <a:t>Commercial use &amp; mods allowed</a:t>
            </a:r>
          </a:p>
          <a:p>
            <a:pPr lvl="1"/>
            <a:r>
              <a:rPr lang="en-US" dirty="0" smtClean="0"/>
              <a:t>No known copyright restrictions</a:t>
            </a:r>
          </a:p>
          <a:p>
            <a:pPr lvl="1"/>
            <a:r>
              <a:rPr lang="en-US" dirty="0" smtClean="0"/>
              <a:t>U.S. Government works</a:t>
            </a:r>
            <a:endParaRPr lang="en-US" dirty="0"/>
          </a:p>
        </p:txBody>
      </p:sp>
      <p:sp>
        <p:nvSpPr>
          <p:cNvPr id="4" name="Footer Placeholder 3"/>
          <p:cNvSpPr>
            <a:spLocks noGrp="1"/>
          </p:cNvSpPr>
          <p:nvPr>
            <p:ph type="ftr" sz="quarter" idx="11"/>
          </p:nvPr>
        </p:nvSpPr>
        <p:spPr/>
        <p:txBody>
          <a:bodyPr/>
          <a:lstStyle/>
          <a:p>
            <a:r>
              <a:rPr lang="en-US" smtClean="0">
                <a:solidFill>
                  <a:srgbClr val="000000"/>
                </a:solidFill>
              </a:rPr>
              <a:t>This presentation was last revised by Ana Enriquez on September 12, 2017</a:t>
            </a:r>
            <a:r>
              <a:rPr lang="en-US" smtClean="0"/>
              <a:t>.  </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901297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sources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hlinkClick r:id="rId2" action="ppaction://hlinkfile"/>
              </a:rPr>
              <a:t>Digital Public Library of America</a:t>
            </a:r>
            <a:r>
              <a:rPr lang="en-US" dirty="0" smtClean="0"/>
              <a:t> (multimedia)</a:t>
            </a:r>
            <a:endParaRPr lang="en-US" dirty="0" smtClean="0">
              <a:hlinkClick r:id="rId3"/>
            </a:endParaRPr>
          </a:p>
          <a:p>
            <a:r>
              <a:rPr lang="en-US" dirty="0" smtClean="0">
                <a:hlinkClick r:id="rId3"/>
              </a:rPr>
              <a:t>Wikimedia Commons</a:t>
            </a:r>
            <a:r>
              <a:rPr lang="en-US" dirty="0" smtClean="0"/>
              <a:t> (multimedia)</a:t>
            </a:r>
            <a:endParaRPr lang="en-US" dirty="0"/>
          </a:p>
          <a:p>
            <a:r>
              <a:rPr lang="en-US" dirty="0" smtClean="0">
                <a:hlinkClick r:id="rId4"/>
              </a:rPr>
              <a:t>The Noun Project</a:t>
            </a:r>
            <a:r>
              <a:rPr lang="en-US" dirty="0" smtClean="0"/>
              <a:t> (icons)</a:t>
            </a:r>
          </a:p>
          <a:p>
            <a:r>
              <a:rPr lang="en-US" dirty="0" smtClean="0">
                <a:hlinkClick r:id="rId5"/>
              </a:rPr>
              <a:t>MERLOT</a:t>
            </a:r>
            <a:r>
              <a:rPr lang="en-US" dirty="0" smtClean="0"/>
              <a:t> (course materials)</a:t>
            </a:r>
            <a:endParaRPr lang="en-US" dirty="0"/>
          </a:p>
          <a:p>
            <a:r>
              <a:rPr lang="en-US" dirty="0" smtClean="0">
                <a:hlinkClick r:id="rId6"/>
              </a:rPr>
              <a:t>OpenDOAR</a:t>
            </a:r>
            <a:r>
              <a:rPr lang="en-US" dirty="0" smtClean="0"/>
              <a:t> (OA repositories)</a:t>
            </a:r>
            <a:endParaRPr lang="en-US" dirty="0"/>
          </a:p>
          <a:p>
            <a:r>
              <a:rPr lang="en-US" dirty="0" smtClean="0">
                <a:hlinkClick r:id="rId7"/>
              </a:rPr>
              <a:t>IMSLP</a:t>
            </a:r>
            <a:r>
              <a:rPr lang="en-US" dirty="0" smtClean="0"/>
              <a:t> (sheet music)</a:t>
            </a:r>
          </a:p>
          <a:p>
            <a:r>
              <a:rPr lang="en-US" dirty="0" smtClean="0">
                <a:hlinkClick r:id="rId8"/>
              </a:rPr>
              <a:t>Jamendo</a:t>
            </a:r>
            <a:r>
              <a:rPr lang="en-US" dirty="0" smtClean="0"/>
              <a:t> (sound recordings)</a:t>
            </a:r>
          </a:p>
          <a:p>
            <a:r>
              <a:rPr lang="en-US" dirty="0">
                <a:hlinkClick r:id="rId9"/>
              </a:rPr>
              <a:t>Moving Image Research </a:t>
            </a:r>
            <a:r>
              <a:rPr lang="en-US" dirty="0" smtClean="0">
                <a:hlinkClick r:id="rId9"/>
              </a:rPr>
              <a:t>Center</a:t>
            </a:r>
            <a:r>
              <a:rPr lang="en-US" dirty="0" smtClean="0"/>
              <a:t> (early films)</a:t>
            </a:r>
          </a:p>
          <a:p>
            <a:endParaRPr lang="en-US" dirty="0"/>
          </a:p>
          <a:p>
            <a:pPr marL="0" indent="0">
              <a:buNone/>
            </a:pPr>
            <a:r>
              <a:rPr lang="en-US" dirty="0" smtClean="0"/>
              <a:t>For more sources, consult our </a:t>
            </a:r>
            <a:r>
              <a:rPr lang="en-US" dirty="0" smtClean="0">
                <a:hlinkClick r:id="rId10"/>
              </a:rPr>
              <a:t>Permissions guide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srgbClr val="000000"/>
                </a:solidFill>
              </a:rPr>
              <a:t>This presentation was last revised by Ana Enriquez on September 12, 2017</a:t>
            </a:r>
            <a:r>
              <a:rPr lang="en-US" smtClean="0"/>
              <a:t>.  </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847667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Practice Searching</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srgbClr val="000000"/>
                </a:solidFill>
              </a:rPr>
              <a:t>This presentation was last revised by Ana Enriquez on September 12, 2017.  </a:t>
            </a:r>
          </a:p>
          <a:p>
            <a:r>
              <a:rPr lang="en-US"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279428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dirty="0"/>
              <a:t>Today’s slides are available </a:t>
            </a:r>
          </a:p>
          <a:p>
            <a:pPr lvl="1"/>
            <a:r>
              <a:rPr lang="en-US" dirty="0"/>
              <a:t>at </a:t>
            </a:r>
            <a:r>
              <a:rPr lang="en-US" dirty="0">
                <a:hlinkClick r:id="rId2"/>
              </a:rPr>
              <a:t>lib.umich.edu/copyright/presentations</a:t>
            </a:r>
            <a:r>
              <a:rPr lang="en-US" dirty="0"/>
              <a:t>, or</a:t>
            </a:r>
          </a:p>
          <a:p>
            <a:pPr lvl="1"/>
            <a:r>
              <a:rPr lang="en-US" dirty="0"/>
              <a:t>by emailing Ana at </a:t>
            </a:r>
            <a:r>
              <a:rPr lang="en-US" dirty="0">
                <a:hlinkClick r:id="rId3"/>
              </a:rPr>
              <a:t>anaenriq@umich.edu</a:t>
            </a:r>
            <a:r>
              <a:rPr lang="en-US" dirty="0"/>
              <a:t>.</a:t>
            </a:r>
          </a:p>
          <a:p>
            <a:r>
              <a:rPr lang="en-US" dirty="0"/>
              <a:t>For more info, see our </a:t>
            </a:r>
            <a:r>
              <a:rPr lang="en-US" dirty="0">
                <a:hlinkClick r:id="rId4"/>
              </a:rPr>
              <a:t>Permissions</a:t>
            </a:r>
            <a:r>
              <a:rPr lang="en-US" dirty="0"/>
              <a:t> guide. </a:t>
            </a:r>
            <a:endParaRPr lang="en-US" dirty="0" smtClean="0"/>
          </a:p>
          <a:p>
            <a:r>
              <a:rPr lang="en-US" dirty="0" smtClean="0"/>
              <a:t>Shared </a:t>
            </a:r>
            <a:r>
              <a:rPr lang="en-US" dirty="0"/>
              <a:t>Google </a:t>
            </a:r>
            <a:r>
              <a:rPr lang="en-US" dirty="0" smtClean="0"/>
              <a:t>doc: </a:t>
            </a:r>
            <a:r>
              <a:rPr lang="en-US" dirty="0">
                <a:hlinkClick r:id="rId5" action="ppaction://hlinkfile"/>
              </a:rPr>
              <a:t>goo.gl/7YEgS8</a:t>
            </a:r>
            <a:endParaRPr lang="en-US" dirty="0"/>
          </a:p>
          <a:p>
            <a:r>
              <a:rPr lang="en-US" dirty="0" smtClean="0"/>
              <a:t>Upcoming </a:t>
            </a:r>
            <a:r>
              <a:rPr lang="en-US" dirty="0"/>
              <a:t>workshops at </a:t>
            </a:r>
            <a:r>
              <a:rPr lang="en-US" dirty="0">
                <a:hlinkClick r:id="rId2"/>
              </a:rPr>
              <a:t>lib.umich.edu/copyright/presentations</a:t>
            </a:r>
            <a:r>
              <a:rPr lang="en-US" dirty="0"/>
              <a:t>.</a:t>
            </a:r>
          </a:p>
          <a:p>
            <a:pPr lvl="1"/>
            <a:r>
              <a:rPr lang="en-US" dirty="0">
                <a:hlinkClick r:id="rId6"/>
              </a:rPr>
              <a:t>MCommunity event announcement </a:t>
            </a:r>
            <a:r>
              <a:rPr lang="en-US" dirty="0" smtClean="0">
                <a:hlinkClick r:id="rId6"/>
              </a:rPr>
              <a:t>list</a:t>
            </a:r>
            <a:endParaRPr lang="en-US" dirty="0" smtClean="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smtClean="0">
                <a:solidFill>
                  <a:srgbClr val="000000"/>
                </a:solidFill>
              </a:rPr>
              <a:t>This presentation was last revised by Ana Enriquez on September 12, 2017</a:t>
            </a:r>
            <a:r>
              <a:rPr lang="en-US" smtClean="0"/>
              <a:t>.  </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316189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Searching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 to the shared Google Doc (</a:t>
            </a:r>
            <a:r>
              <a:rPr lang="en-US" dirty="0" smtClean="0">
                <a:hlinkClick r:id="rId2" action="ppaction://hlinkfile"/>
              </a:rPr>
              <a:t>goo.gl/7YEgS8</a:t>
            </a:r>
            <a:r>
              <a:rPr lang="en-US" dirty="0" smtClean="0"/>
              <a:t>).</a:t>
            </a:r>
          </a:p>
          <a:p>
            <a:r>
              <a:rPr lang="en-US" dirty="0" smtClean="0"/>
              <a:t>In the “Practice Searching” section, you will find a list of works needed, paired with intended uses. I have provided some of these as hypotheticals. Others are real examples from all of you. Try to find works that meet the criteria and could be used for the desired use. As you find them, add URLs to the document.</a:t>
            </a:r>
            <a:endParaRPr lang="en-US" dirty="0"/>
          </a:p>
        </p:txBody>
      </p:sp>
      <p:sp>
        <p:nvSpPr>
          <p:cNvPr id="4" name="Footer Placeholder 3"/>
          <p:cNvSpPr>
            <a:spLocks noGrp="1"/>
          </p:cNvSpPr>
          <p:nvPr>
            <p:ph type="ftr" sz="quarter" idx="11"/>
          </p:nvPr>
        </p:nvSpPr>
        <p:spPr/>
        <p:txBody>
          <a:bodyPr/>
          <a:lstStyle/>
          <a:p>
            <a:r>
              <a:rPr lang="en-US" smtClean="0">
                <a:solidFill>
                  <a:srgbClr val="000000"/>
                </a:solidFill>
              </a:rPr>
              <a:t>This presentation was last revised by Ana Enriquez on September 12, 2017</a:t>
            </a:r>
            <a:r>
              <a:rPr lang="en-US" smtClean="0"/>
              <a:t>.  </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94742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Today</a:t>
            </a:r>
            <a:endParaRPr lang="en-US" dirty="0"/>
          </a:p>
        </p:txBody>
      </p:sp>
      <p:sp>
        <p:nvSpPr>
          <p:cNvPr id="3" name="Content Placeholder 2"/>
          <p:cNvSpPr>
            <a:spLocks noGrp="1"/>
          </p:cNvSpPr>
          <p:nvPr>
            <p:ph idx="1"/>
          </p:nvPr>
        </p:nvSpPr>
        <p:spPr/>
        <p:txBody>
          <a:bodyPr/>
          <a:lstStyle/>
          <a:p>
            <a:r>
              <a:rPr lang="en-US" dirty="0" smtClean="0"/>
              <a:t>Introduction (10 minutes)</a:t>
            </a:r>
          </a:p>
          <a:p>
            <a:r>
              <a:rPr lang="en-US" dirty="0" smtClean="0"/>
              <a:t>Public </a:t>
            </a:r>
            <a:r>
              <a:rPr lang="en-US" smtClean="0"/>
              <a:t>domain </a:t>
            </a:r>
            <a:r>
              <a:rPr lang="en-US" smtClean="0"/>
              <a:t>content (5 minutes)</a:t>
            </a:r>
            <a:endParaRPr lang="en-US" dirty="0" smtClean="0"/>
          </a:p>
          <a:p>
            <a:r>
              <a:rPr lang="en-US" dirty="0" smtClean="0"/>
              <a:t>Open-licensed content (5 minutes)</a:t>
            </a:r>
          </a:p>
          <a:p>
            <a:r>
              <a:rPr lang="en-US" dirty="0" smtClean="0"/>
              <a:t>Finding content (10 minutes)</a:t>
            </a:r>
          </a:p>
          <a:p>
            <a:r>
              <a:rPr lang="en-US" dirty="0" smtClean="0"/>
              <a:t>Practice searching and discussion (20 minutes)</a:t>
            </a:r>
            <a:endParaRPr lang="en-US" dirty="0"/>
          </a:p>
        </p:txBody>
      </p:sp>
      <p:sp>
        <p:nvSpPr>
          <p:cNvPr id="4" name="Footer Placeholder 3"/>
          <p:cNvSpPr>
            <a:spLocks noGrp="1"/>
          </p:cNvSpPr>
          <p:nvPr>
            <p:ph type="ftr" sz="quarter" idx="11"/>
          </p:nvPr>
        </p:nvSpPr>
        <p:spPr/>
        <p:txBody>
          <a:bodyPr/>
          <a:lstStyle/>
          <a:p>
            <a:r>
              <a:rPr lang="en-US" smtClean="0">
                <a:solidFill>
                  <a:srgbClr val="000000"/>
                </a:solidFill>
              </a:rPr>
              <a:t>This presentation was last revised by Ana Enriquez on September 12, 2017</a:t>
            </a:r>
            <a:r>
              <a:rPr lang="en-US" smtClean="0"/>
              <a:t>.  </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1860435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endParaRPr lang="en-US" dirty="0"/>
          </a:p>
        </p:txBody>
      </p:sp>
      <p:sp>
        <p:nvSpPr>
          <p:cNvPr id="5" name="Subtitle 4"/>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srgbClr val="000000"/>
                </a:solidFill>
              </a:rPr>
              <a:t>This presentation was last revised by Ana Enriquez on September 12, 2017</a:t>
            </a:r>
            <a:r>
              <a:rPr lang="en-US" smtClean="0"/>
              <a:t>.  </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29832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Framework</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a:t>Is the work protected by copyright</a:t>
            </a:r>
            <a:r>
              <a:rPr lang="en-US" dirty="0" smtClean="0"/>
              <a:t>?</a:t>
            </a:r>
          </a:p>
          <a:p>
            <a:pPr marL="914391" lvl="1" indent="-514350"/>
            <a:r>
              <a:rPr lang="en-US" dirty="0" smtClean="0"/>
              <a:t>If not, it’s in the public domain and you can use it without permission.</a:t>
            </a:r>
            <a:endParaRPr lang="en-US" dirty="0"/>
          </a:p>
          <a:p>
            <a:pPr marL="514350" indent="-514350">
              <a:buFont typeface="+mj-lt"/>
              <a:buAutoNum type="arabicPeriod"/>
            </a:pPr>
            <a:r>
              <a:rPr lang="en-US" dirty="0"/>
              <a:t>Would your use implicate one of the exclusive rights given to copyright owners?</a:t>
            </a:r>
          </a:p>
          <a:p>
            <a:pPr marL="514350" indent="-514350">
              <a:buFont typeface="+mj-lt"/>
              <a:buAutoNum type="arabicPeriod"/>
            </a:pPr>
            <a:r>
              <a:rPr lang="en-US" dirty="0"/>
              <a:t>Who holds the copyright? Have they already made any licenses that would permit your use</a:t>
            </a:r>
            <a:r>
              <a:rPr lang="en-US" dirty="0" smtClean="0"/>
              <a:t>?</a:t>
            </a:r>
          </a:p>
          <a:p>
            <a:pPr marL="914391" lvl="1" indent="-514350"/>
            <a:r>
              <a:rPr lang="en-US" dirty="0" smtClean="0"/>
              <a:t>If it’s been licensed under an open license, you can use it without further permission so long as you stay within the license terms.</a:t>
            </a:r>
            <a:endParaRPr lang="en-US" dirty="0"/>
          </a:p>
          <a:p>
            <a:pPr marL="514350" indent="-514350">
              <a:buFont typeface="+mj-lt"/>
              <a:buAutoNum type="arabicPeriod"/>
            </a:pPr>
            <a:r>
              <a:rPr lang="en-US" dirty="0"/>
              <a:t>Do any users’ rights, such as fair use, apply</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srgbClr val="000000"/>
                </a:solidFill>
              </a:rPr>
              <a:t>This presentation was last revised by Ana Enriquez on September 12, 2017</a:t>
            </a:r>
            <a:r>
              <a:rPr lang="en-US" smtClean="0"/>
              <a:t>.  </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97331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Open-Licensed or </a:t>
            </a:r>
            <a:br>
              <a:rPr lang="en-US" dirty="0" smtClean="0"/>
            </a:br>
            <a:r>
              <a:rPr lang="en-US" dirty="0" smtClean="0"/>
              <a:t>Public Domain Works</a:t>
            </a:r>
            <a:endParaRPr lang="en-US" dirty="0"/>
          </a:p>
        </p:txBody>
      </p:sp>
      <p:sp>
        <p:nvSpPr>
          <p:cNvPr id="3" name="Content Placeholder 2"/>
          <p:cNvSpPr>
            <a:spLocks noGrp="1"/>
          </p:cNvSpPr>
          <p:nvPr>
            <p:ph idx="1"/>
          </p:nvPr>
        </p:nvSpPr>
        <p:spPr/>
        <p:txBody>
          <a:bodyPr/>
          <a:lstStyle/>
          <a:p>
            <a:r>
              <a:rPr lang="en-US" dirty="0" smtClean="0"/>
              <a:t>Search engines and aggregators help.</a:t>
            </a:r>
          </a:p>
          <a:p>
            <a:r>
              <a:rPr lang="en-US" dirty="0" smtClean="0"/>
              <a:t>You’ll often have to trust information from a third party.</a:t>
            </a:r>
          </a:p>
          <a:p>
            <a:pPr lvl="1"/>
            <a:r>
              <a:rPr lang="en-US" dirty="0" smtClean="0"/>
              <a:t>Verify it independently if possible.</a:t>
            </a:r>
          </a:p>
          <a:p>
            <a:pPr lvl="1"/>
            <a:r>
              <a:rPr lang="en-US" dirty="0" smtClean="0"/>
              <a:t>If not, proceed with caution. Look for signs that you can trust the information. If you can’t, find a different work to use.</a:t>
            </a:r>
            <a:endParaRPr lang="en-US" dirty="0"/>
          </a:p>
        </p:txBody>
      </p:sp>
      <p:sp>
        <p:nvSpPr>
          <p:cNvPr id="4" name="Footer Placeholder 3"/>
          <p:cNvSpPr>
            <a:spLocks noGrp="1"/>
          </p:cNvSpPr>
          <p:nvPr>
            <p:ph type="ftr" sz="quarter" idx="11"/>
          </p:nvPr>
        </p:nvSpPr>
        <p:spPr/>
        <p:txBody>
          <a:bodyPr/>
          <a:lstStyle/>
          <a:p>
            <a:r>
              <a:rPr lang="en-US" smtClean="0">
                <a:solidFill>
                  <a:srgbClr val="000000"/>
                </a:solidFill>
              </a:rPr>
              <a:t>This presentation was last revised by Ana Enriquez on September 12, 2017</a:t>
            </a:r>
            <a:r>
              <a:rPr lang="en-US" smtClean="0"/>
              <a:t>.  </a:t>
            </a:r>
          </a:p>
          <a:p>
            <a:r>
              <a:rPr lang="en-US" smtClean="0"/>
              <a:t>It is licensed under the Creative Commons CC-BY 4.0 International License.</a:t>
            </a:r>
            <a:endParaRPr lang="en-US" dirty="0"/>
          </a:p>
        </p:txBody>
      </p:sp>
    </p:spTree>
    <p:extLst>
      <p:ext uri="{BB962C8B-B14F-4D97-AF65-F5344CB8AC3E}">
        <p14:creationId xmlns:p14="http://schemas.microsoft.com/office/powerpoint/2010/main" val="58714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Public Domain Content</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srgbClr val="000000"/>
                </a:solidFill>
              </a:rPr>
              <a:t>This presentation was last revised by Ana Enriquez on September 12, 2017.  </a:t>
            </a:r>
          </a:p>
          <a:p>
            <a:r>
              <a:rPr lang="en-US" smtClean="0">
                <a:solidFill>
                  <a:srgbClr val="000000"/>
                </a:solidFill>
              </a:rPr>
              <a:t>It is licensed under the Creative Commons CC-BY 4.0 International License.</a:t>
            </a:r>
            <a:endParaRPr lang="en-US" dirty="0">
              <a:solidFill>
                <a:srgbClr val="000000"/>
              </a:solidFill>
            </a:endParaRPr>
          </a:p>
        </p:txBody>
      </p:sp>
    </p:spTree>
    <p:extLst>
      <p:ext uri="{BB962C8B-B14F-4D97-AF65-F5344CB8AC3E}">
        <p14:creationId xmlns:p14="http://schemas.microsoft.com/office/powerpoint/2010/main" val="143695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the U.S., works are in the </a:t>
            </a:r>
            <a:br>
              <a:rPr lang="en-US" dirty="0" smtClean="0"/>
            </a:br>
            <a:r>
              <a:rPr lang="en-US" dirty="0" smtClean="0"/>
              <a:t>public domain if:</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They aren’t the </a:t>
            </a:r>
            <a:r>
              <a:rPr lang="en-US" dirty="0"/>
              <a:t>sort of thing copyright </a:t>
            </a:r>
            <a:r>
              <a:rPr lang="en-US" dirty="0" smtClean="0"/>
              <a:t>protects.</a:t>
            </a:r>
          </a:p>
          <a:p>
            <a:pPr lvl="1"/>
            <a:r>
              <a:rPr lang="en-US" dirty="0" smtClean="0"/>
              <a:t>E.g., works of the U.S. federal government, facts, ideas, works that haven’t been “fixed in a tangible medium of expression”</a:t>
            </a:r>
            <a:endParaRPr lang="en-US" dirty="0"/>
          </a:p>
          <a:p>
            <a:r>
              <a:rPr lang="en-US" dirty="0" smtClean="0"/>
              <a:t>Their copyright term has expired, or they didn’t comply with required formalities.</a:t>
            </a:r>
            <a:endParaRPr lang="en-US" dirty="0"/>
          </a:p>
          <a:p>
            <a:pPr lvl="1"/>
            <a:r>
              <a:rPr lang="en-US" dirty="0"/>
              <a:t>To assess </a:t>
            </a:r>
            <a:r>
              <a:rPr lang="en-US" dirty="0" smtClean="0"/>
              <a:t>that, </a:t>
            </a:r>
            <a:r>
              <a:rPr lang="en-US" dirty="0"/>
              <a:t>we recommend:</a:t>
            </a:r>
          </a:p>
          <a:p>
            <a:pPr lvl="2"/>
            <a:r>
              <a:rPr lang="en-US" dirty="0"/>
              <a:t>Cornell’s </a:t>
            </a:r>
            <a:r>
              <a:rPr lang="en-US" dirty="0">
                <a:hlinkClick r:id="rId2"/>
              </a:rPr>
              <a:t>Copyright Term and the Public Domain in the United States</a:t>
            </a:r>
            <a:endParaRPr lang="en-US" dirty="0"/>
          </a:p>
          <a:p>
            <a:pPr lvl="2"/>
            <a:r>
              <a:rPr lang="en-US" dirty="0"/>
              <a:t>Berkeley’s </a:t>
            </a:r>
            <a:r>
              <a:rPr lang="en-US" dirty="0">
                <a:hlinkClick r:id="rId3"/>
              </a:rPr>
              <a:t>Is it in the Public Domain</a:t>
            </a:r>
            <a:r>
              <a:rPr lang="en-US" dirty="0" smtClean="0">
                <a:hlinkClick r:id="rId3"/>
              </a:rPr>
              <a:t>?</a:t>
            </a:r>
            <a:endParaRPr lang="en-US" dirty="0" smtClean="0"/>
          </a:p>
          <a:p>
            <a:r>
              <a:rPr lang="en-US" dirty="0" smtClean="0"/>
              <a:t>They have been dedicated to the public domain using a valid dedication.</a:t>
            </a:r>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smtClean="0">
                <a:solidFill>
                  <a:srgbClr val="000000"/>
                </a:solidFill>
              </a:rPr>
              <a:t>This presentation was last revised by Ana Enriquez on September 12, 2017</a:t>
            </a:r>
            <a:r>
              <a:rPr lang="en-US" dirty="0" smtClean="0"/>
              <a:t>.  </a:t>
            </a:r>
          </a:p>
          <a:p>
            <a:r>
              <a:rPr lang="en-US" dirty="0" smtClean="0"/>
              <a:t>It is licensed under the Creative Commons CC-BY 4.0 International License.</a:t>
            </a:r>
            <a:endParaRPr lang="en-US" dirty="0"/>
          </a:p>
        </p:txBody>
      </p:sp>
    </p:spTree>
    <p:extLst>
      <p:ext uri="{BB962C8B-B14F-4D97-AF65-F5344CB8AC3E}">
        <p14:creationId xmlns:p14="http://schemas.microsoft.com/office/powerpoint/2010/main" val="1782897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Indications that a work is in the </a:t>
            </a:r>
            <a:br>
              <a:rPr lang="en-US" sz="3600" dirty="0" smtClean="0"/>
            </a:br>
            <a:r>
              <a:rPr lang="en-US" sz="3600" dirty="0" smtClean="0"/>
              <a:t>public domain</a:t>
            </a:r>
            <a:endParaRPr lang="en-US" sz="3600" dirty="0"/>
          </a:p>
        </p:txBody>
      </p:sp>
      <p:sp>
        <p:nvSpPr>
          <p:cNvPr id="3" name="Content Placeholder 2"/>
          <p:cNvSpPr>
            <a:spLocks noGrp="1"/>
          </p:cNvSpPr>
          <p:nvPr>
            <p:ph idx="1"/>
          </p:nvPr>
        </p:nvSpPr>
        <p:spPr/>
        <p:txBody>
          <a:bodyPr/>
          <a:lstStyle/>
          <a:p>
            <a:r>
              <a:rPr lang="en-US" dirty="0" smtClean="0"/>
              <a:t>Public Domain Mark</a:t>
            </a:r>
          </a:p>
          <a:p>
            <a:endParaRPr lang="en-US" dirty="0" smtClean="0"/>
          </a:p>
          <a:p>
            <a:r>
              <a:rPr lang="en-US" dirty="0" smtClean="0"/>
              <a:t>Public Domain Dedication</a:t>
            </a:r>
          </a:p>
          <a:p>
            <a:endParaRPr lang="en-US" dirty="0" smtClean="0"/>
          </a:p>
          <a:p>
            <a:r>
              <a:rPr lang="en-US" dirty="0" smtClean="0"/>
              <a:t>Statements that the work is in the public domain in the United States (or other relevant jurisdiction)</a:t>
            </a:r>
            <a:endParaRPr lang="en-US" dirty="0"/>
          </a:p>
        </p:txBody>
      </p:sp>
      <p:sp>
        <p:nvSpPr>
          <p:cNvPr id="4" name="Footer Placeholder 3"/>
          <p:cNvSpPr>
            <a:spLocks noGrp="1"/>
          </p:cNvSpPr>
          <p:nvPr>
            <p:ph type="ftr" sz="quarter" idx="11"/>
          </p:nvPr>
        </p:nvSpPr>
        <p:spPr/>
        <p:txBody>
          <a:bodyPr/>
          <a:lstStyle/>
          <a:p>
            <a:r>
              <a:rPr lang="en-US" smtClean="0">
                <a:solidFill>
                  <a:srgbClr val="000000"/>
                </a:solidFill>
              </a:rPr>
              <a:t>This presentation was last revised by Ana Enriquez on September 12, 2017</a:t>
            </a:r>
            <a:r>
              <a:rPr lang="en-US" smtClean="0"/>
              <a:t>.  </a:t>
            </a:r>
          </a:p>
          <a:p>
            <a:r>
              <a:rPr lang="en-US" smtClean="0"/>
              <a:t>It is licensed under the Creative Commons CC-BY 4.0 International License.</a:t>
            </a:r>
            <a:endParaRPr lang="en-US" dirty="0"/>
          </a:p>
        </p:txBody>
      </p:sp>
      <p:pic>
        <p:nvPicPr>
          <p:cNvPr id="7" name="Picture 6" title="Public Domain Mark Icon"/>
          <p:cNvPicPr>
            <a:picLocks noChangeAspect="1"/>
          </p:cNvPicPr>
          <p:nvPr/>
        </p:nvPicPr>
        <p:blipFill>
          <a:blip r:embed="rId2"/>
          <a:stretch>
            <a:fillRect/>
          </a:stretch>
        </p:blipFill>
        <p:spPr>
          <a:xfrm>
            <a:off x="1311169" y="2122170"/>
            <a:ext cx="1819656" cy="641429"/>
          </a:xfrm>
          <a:prstGeom prst="rect">
            <a:avLst/>
          </a:prstGeom>
        </p:spPr>
      </p:pic>
      <p:pic>
        <p:nvPicPr>
          <p:cNvPr id="8" name="Picture 7" title="Public Domain Dedication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169" y="3285565"/>
            <a:ext cx="1819656" cy="641144"/>
          </a:xfrm>
          <a:prstGeom prst="rect">
            <a:avLst/>
          </a:prstGeom>
        </p:spPr>
      </p:pic>
    </p:spTree>
    <p:extLst>
      <p:ext uri="{BB962C8B-B14F-4D97-AF65-F5344CB8AC3E}">
        <p14:creationId xmlns:p14="http://schemas.microsoft.com/office/powerpoint/2010/main" val="151694841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orkshop template" id="{97B2485B-39D0-CC4D-8546-9D514BD5BF34}" vid="{C1083662-8B68-5244-9C01-79821AA248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Workshop template</Template>
  <TotalTime>73</TotalTime>
  <Words>1252</Words>
  <Application>Microsoft Macintosh PowerPoint</Application>
  <PresentationFormat>On-screen Show (4:3)</PresentationFormat>
  <Paragraphs>147</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Arial</vt:lpstr>
      <vt:lpstr>1_Office Theme</vt:lpstr>
      <vt:lpstr>Using Open-Licensed and Public Domain Content</vt:lpstr>
      <vt:lpstr>Resources</vt:lpstr>
      <vt:lpstr>Plan for Today</vt:lpstr>
      <vt:lpstr>Introduction</vt:lpstr>
      <vt:lpstr>General Framework</vt:lpstr>
      <vt:lpstr>Finding Open-Licensed or  Public Domain Works</vt:lpstr>
      <vt:lpstr>Public Domain Content</vt:lpstr>
      <vt:lpstr>In the U.S., works are in the  public domain if:</vt:lpstr>
      <vt:lpstr>Indications that a work is in the  public domain</vt:lpstr>
      <vt:lpstr>Open-Licensed Content</vt:lpstr>
      <vt:lpstr>Public Licenses</vt:lpstr>
      <vt:lpstr>Provisions of  Creative Commons Licenses</vt:lpstr>
      <vt:lpstr>More Permissive to Less Permissive</vt:lpstr>
      <vt:lpstr>Finding Content</vt:lpstr>
      <vt:lpstr>Finding Content</vt:lpstr>
      <vt:lpstr>Finding content on  Google Image Search</vt:lpstr>
      <vt:lpstr>Finding content on Flickr</vt:lpstr>
      <vt:lpstr>Other sources</vt:lpstr>
      <vt:lpstr>Practice Searching</vt:lpstr>
      <vt:lpstr>Practice Searching</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Enriquez</dc:creator>
  <cp:lastModifiedBy>Ana Enriquez</cp:lastModifiedBy>
  <cp:revision>11</cp:revision>
  <dcterms:created xsi:type="dcterms:W3CDTF">2017-09-12T18:29:46Z</dcterms:created>
  <dcterms:modified xsi:type="dcterms:W3CDTF">2017-09-12T19:49:25Z</dcterms:modified>
</cp:coreProperties>
</file>