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embeddedFontLst>
    <p:embeddedFont>
      <p:font typeface="Playfair Display"/>
      <p:regular r:id="rId28"/>
      <p:bold r:id="rId29"/>
      <p:italic r:id="rId30"/>
      <p:boldItalic r:id="rId31"/>
    </p:embeddedFont>
    <p:embeddedFont>
      <p:font typeface="Montserrat"/>
      <p:regular r:id="rId32"/>
      <p:bold r:id="rId33"/>
      <p:italic r:id="rId34"/>
      <p:boldItalic r:id="rId35"/>
    </p:embeddedFont>
    <p:embeddedFont>
      <p:font typeface="Oswald"/>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PlayfairDisplay-regular.fntdata"/><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PlayfairDisplay-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layfairDisplay-boldItalic.fntdata"/><Relationship Id="rId30" Type="http://schemas.openxmlformats.org/officeDocument/2006/relationships/font" Target="fonts/PlayfairDisplay-italic.fntdata"/><Relationship Id="rId11" Type="http://schemas.openxmlformats.org/officeDocument/2006/relationships/slide" Target="slides/slide4.xml"/><Relationship Id="rId33" Type="http://schemas.openxmlformats.org/officeDocument/2006/relationships/font" Target="fonts/Montserrat-bold.fntdata"/><Relationship Id="rId10" Type="http://schemas.openxmlformats.org/officeDocument/2006/relationships/slide" Target="slides/slide3.xml"/><Relationship Id="rId32" Type="http://schemas.openxmlformats.org/officeDocument/2006/relationships/font" Target="fonts/Montserrat-regular.fntdata"/><Relationship Id="rId13" Type="http://schemas.openxmlformats.org/officeDocument/2006/relationships/slide" Target="slides/slide6.xml"/><Relationship Id="rId35" Type="http://schemas.openxmlformats.org/officeDocument/2006/relationships/font" Target="fonts/Montserrat-boldItalic.fntdata"/><Relationship Id="rId12" Type="http://schemas.openxmlformats.org/officeDocument/2006/relationships/slide" Target="slides/slide5.xml"/><Relationship Id="rId34" Type="http://schemas.openxmlformats.org/officeDocument/2006/relationships/font" Target="fonts/Montserrat-italic.fntdata"/><Relationship Id="rId15" Type="http://schemas.openxmlformats.org/officeDocument/2006/relationships/slide" Target="slides/slide8.xml"/><Relationship Id="rId37" Type="http://schemas.openxmlformats.org/officeDocument/2006/relationships/font" Target="fonts/Oswald-bold.fntdata"/><Relationship Id="rId14" Type="http://schemas.openxmlformats.org/officeDocument/2006/relationships/slide" Target="slides/slide7.xml"/><Relationship Id="rId36" Type="http://schemas.openxmlformats.org/officeDocument/2006/relationships/font" Target="fonts/Oswald-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solidFill>
                  <a:schemeClr val="dk2"/>
                </a:solidFill>
              </a:rPr>
              <a:t>Created in Fall 2019 for SW 800.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6515187ab1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6515187ab1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another example of the two works side by side. At the top you might recognize How the Grinch Stole Christmas. At the bottom is a scene from Boldly.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6515187ab1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6515187ab1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one last comparison of Boldly and Go. What do you think? Was Boldly’s use of Dr. Seuss’s works a fair use, or was it not fair? Take a moment to think about the four factors we just discussed.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many of you think Boldly is a fair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many of you think it is NOT a fair use?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6515187ab1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6515187ab1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how the court thought about the factors.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factor weighed in favor of fair use. Although they didn’t find Boldly to be a parody (which means something more specific in copyright law than you might think), they did find it to be a mashup of Star Trek and Dr. Seuss. They also found that the book was incredibly transformative and gave the original Dr. Seuss books a different purpose and meaning, and this made it less important that the book was being sold commercially.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second factor weighed slightly against fair use. Go is an incredibly creative work and is at the core of what copyright protects, but it has been published for a long time and a lot of copies have been sold.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third factor weighed in favor of fair use. The court found that Boldly used as much from the original Dr. Seuss works as it needed to be a transformative mashup. It didn’t matter that Boldly could have used less of the Seuss works; it didn’t use too much, and that’s the important part.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fourth factor was neutral and did not weigh for or against fair use. There was no evidence that Boldly would hurt the market for Go. In fact, it was likely that the only people who would be interested in Boldly would be people who had already read and were familiar with Go. But Dr. Seuss did license some different versions of Go and worked with others on collaborations. Overall, none of this was enough to sway the factor in one way or another.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what was the verdict? Recently, the court found that Boldly was a fair use. Dr. Seuss has appealed, meaning this case isn’t quite over yet, so if you’re interested, you may want to watch the news about this one.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6515187ab1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6515187ab1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Permission is only necessary under copyright law if the work is copyrightable, not in the public domain, and not a fair use. There are reasons you may want to ask for permission to use the work even if permission is not necessary. For example, you may need to maintain a relationship with the copyright holder and know that that relationship could be upset if you make a fair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how do you ask for permission? This can be a bit complicated, especially if you can’t find the copyright holder or they won’t respond to your emails. Here are three quick tips that should help you sort through how and who to ask if you ever need permission to use a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be certain about what you want and make sure you’re clear when you ask for it. Know up front how you want to use the work, how many people will see it, etc. This can help the copyright holder make a quicker decision about whether or not they want to give you permission and how much they want to charge for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try to find and contact the copyright holder. This may be the author of the work, but it also may not be. Copyrights can and are commonly transferred to other people. For instance, a copyright in a journal article is typically transferred to the publisher when the work is published. If you wanted permission to use the journal article, you would need to contact the publisher, not the author. Similarly, copyrights can be transferred through will. If the author of the work is deceased, their spouse or children may now hold the copyright, and you would want to go to them for permission.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finally, try to get your permission request to the copyright holder as soon as possible. Sometimes they can be slow about responding, so if you have a deadline, give them plenty of notice.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have more questions about how to get permission, we have a libguide on Obtaining Copyright Permission that covers how to ask permission for different types of works and a sample permissions request letter.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6515187ab1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6515187ab1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Sometimes copyright holders give blanket permissions through licenses like a</a:t>
            </a:r>
            <a:r>
              <a:rPr lang="en"/>
              <a:t> Creative Commons license. Creative Commons created a set of licenses that are meant to bridge the gap between copyright holders and users. CC licenses give copyright holders the ability to pick how they would allow others to use their work, all while getting what many of them want the most: credit. And in return, users can share, edit, remix, and build upon the work, benefitting both society and the original copyright holder.</a:t>
            </a:r>
            <a:endParaRPr/>
          </a:p>
          <a:p>
            <a:pPr indent="0" lvl="0" marL="0" rtl="0" algn="l">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lang="en"/>
              <a:t>In order to work efficiently, CC licenses are made up of three layers: the legal code, the human readable deed, and the machine readable code. The legal code is the foundation of the license, and is the part of the license that is binding and can be upheld in court. The second layer is the human readable code. Creative Commons realizes legalese isn’t a language spoken by most, so it translated the language of its licenses into something that can be easily understood and used by the average person. The final layer, the machine readable code, allows search engines like Google to easily find and provide CC licensed works to people who are interested in using them. All three layers are crucial to ensuring the licenses success in connecting copyright holders and users.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6515187ab1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6515187ab1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CC licenses come in four different varieties: attribution (BY), share-a-like (SA), non-commercial (NC), and no derivatives (ND). All licenses include attribution, but the other options are up to the copyright holder. Copyright holders can pick and choose from combinations of the four varieties to let users know exactly how they’re okay with them using their works. For example, if a musician was okay with people remixing, reusing, and even reselling their music, but wanted to make sure those new works were under a CC license, the musician would license the song CC BY-SA. If the musician didn’t care what people did with the song, as long as they didn’t sell it, they would choose CC BY-NC. Creative Commons is flexible and adaptable to the needs of each copyright holder; no matter what you’re interested in, CC licenses can provide the right type of license to meet your needs.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515187ab1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515187ab1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6fad55eb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6fad55eb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Harry Potter example: Putting a full Harry Potter novel online and saying that you wrote it is plagiarism AND copyright infringement. But even if you put the full novel online for anyone to view and say it’s by JK Rowling, you’re infringing her copyright.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the same time, if you uploaded an entire public domain novel, you wouldn’t be infringing anyone’s copyright. But if you claimed you wrote the novel, you would be plagiarizing the author.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While plagiarism is a serious and potentially career ending issue, it’s not a legal issue.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6515187ab1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6515187ab1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6515187ab1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6515187ab1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4545f4a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4545f4a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416c315dc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416c315dc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6515187a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6515187a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most important things to remember when thinking about copyright is that it isn’t meant to protect everything. For instance, copyright doesn’t protect ideas, just the way those ideas are expressed. If you write a book about two young people from different backgrounds falling in love despite their warring families, you can’t keep other people from writing a book, movie, or play about the same idea. But you could keep people from adapting your book into a screenplay, writing a sequel, or putting chapters of it up on the internet. Copyright also doesn’t protect things that are common to a sort of genre, like viking helmets and ships in a viking movie or standing out in the rain as you confess your love in a romcom. Neither does it protect procedures, processes, systems, concepts, or facts. So things like mathematics, laws of nature, and weights and measurements aren’t copyrightable, and neither are recipes or ingredients lists.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what </a:t>
            </a:r>
            <a:r>
              <a:rPr i="1" lang="en"/>
              <a:t>is </a:t>
            </a:r>
            <a:r>
              <a:rPr lang="en"/>
              <a:t>protected by copyright? Basically, any original, creative type of expression that’s fixed. This includes the things you’d typically think of, like literary works, videos, all kinds of art, and music, but it also includes things like software and architecture. The bar for originality and creativity is very low. An alphabetical list of names and phone numbers are not creative enough to be covered by copyright, but the email you sent to your coworker today is. We create things every day that copyright protects, from texts to photos to videos.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6515187ab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6515187ab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6515187ab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6515187ab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now know that we create works every single day (maybe even every hour!) that can be covered by copyright. How do you get copyright protection for your work? The good news is that you don’t have to do anything. Copyright protection applies automatically; you get it as soon as you create a copyrightable work. If you want to make it official and get some other legal benefits (like being able to sue if someone if they infringe on your copyright), you can register with the United States Copyright Office at copyright.gov.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the copyright holder, you get a set of rights that give you a near monopoly over the work you created. Copyright law has some exceptions and rights given to users (one of them is fair use, which we’ll cover later), but basically lets you be the only person who can make copies, derivative works, distribute the work, or publically perform the work. If you write a song, you can keep people from being able to publicly perform it without paying you. You can also prevent people from making copies of the lyrics or music, distributing them to the public, or making a video based on your song. As the song’s copyright holder, you have control over who does what with your work. These rights will last for the length of your life (since you’re the creator)  plus seventy years after. So if an author of a book died in 2010, the book would be protected until 2080, even if the author transferred the copyright in her book to a publisher or a family member.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4545f4a0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4545f4a0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including third party content in your dissertation, you have to think about copyright law. Copyright protects creative works as soon as they are fixed in a tangible medium. The bar for creativity is very low; a large majority of works have the creativity needed to qualify for copyright protection. Copyright gives creators control over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515187ab1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515187ab1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The public domain is filled with works whose authors have given up their copyright term or whose copyright term has run out; this means they don’t have any copyright restrictions at all. You are free to use a public domain work in any way you want-- edit it, add to it, sell it-- all without having to ask for permission, do a fair use analysis, or even attribute back to the original author.</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None/>
            </a:pPr>
            <a:r>
              <a:rPr lang="en"/>
              <a:t>All works that were published in the US before 1924 are now in the public domain, as well as all works created by the US government. Some other works that were published before 1989 could also be in the public domain because they didn’t comply with formalities that were required at the time (but were no longer required after 1989). If you’re interested in using a certain work that was published before 1989, you can use Cornell’s Copyright Term and the Public Domain chart (linked above) to help figure out if the work is in the public domain.</a:t>
            </a:r>
            <a:endParaRPr/>
          </a:p>
          <a:p>
            <a:pPr indent="0" lvl="0" marL="0" rtl="0" algn="l">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lang="en"/>
              <a:t>I realize that most of you aren’t really that interested in using worked that were published before 1924, but there are also a lot of modern works that have been donated to the public domain.</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515187ab1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515187ab1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As we’ve seen, it’s pretty easy to infringe on someone else’s copyright. If there weren’t any users’ rights in copyright law, you would have to go to the copyright holder for every single use of their work that you wanted to make. Do you want to include quotes from a book in a news article? Make a parody of a well known song? Use a clip of a movie for a movie review? You’d need permission, or copyright law would keep you from doing all of these things.</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None/>
            </a:pPr>
            <a:r>
              <a:rPr lang="en"/>
              <a:t>Luckily, here in the US we have fair use, which allows us to make all of these uses, along with many others, without having to ask the copyright holder for permission every single time we want to use their work. Fair use is meant to encourage development and creativity by promoting certain favored uses including criticism, commentary, research, and teaching. Now, not every use is a fair use. If you think your use may be fair, you need to do an analysis that includes four factors.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factor is the purpose and character of the use, including whether or not the use is commercial or non profit and educational. For example, if you are using material in a classroom or for teaching, that would be an educational purpose and would weigh in favor of fair use. If your use was instead commercial in nature, like selling an image on t-shirts, it would weigh against fair use. This is also where you look at how transformative your use of the work is compared to the original work. Uses that give the original work a different purpose-- that transform it into something completely new with a different meaning and message-- are more likely to be a fair use. For example, taking someone else’s photograph and posting it on your own website simply for others to view it is not transformative, but displaying those photographs as thumbnails in an image search engine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second factor is the nature of the copyrighted work: whether the work is factual or creative. If works are purely factual, they do not receive copyright protection. But for the works that are both factual and creative enough to be protectable, the copyright protection given to them is thinner than one given to a more creative work, and your use of that work is more likely to be fair under the second factor. The second factor also looks at whether a work is published or unpublished; if you use a work that’s unpublished, it’s less likely to be a fair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third factor deals with both the quantity and the quality of the copyrighted work you use in your own. Taking a small portion of the copyrighted work will typically weigh more in favor of fair use than taking a larger portion or using the entire work. However, even using small portions of a work can weigh against fair use if the portion you’re taking is the most important part of the work. This factor is very context specific; the more transformative your use under the first factor, the more different it is from the original work, the more of the original work you can use. Some transformative uses use the </a:t>
            </a:r>
            <a:r>
              <a:rPr lang="en"/>
              <a:t>entirety</a:t>
            </a:r>
            <a:r>
              <a:rPr lang="en"/>
              <a:t> of the copyrighted work, and because of that transformativeness, this factor still weighs in favor of fair use. Again, it’s all about context.</a:t>
            </a:r>
            <a:endParaRPr/>
          </a:p>
          <a:p>
            <a:pPr indent="0" lvl="0" marL="0" rtl="0" algn="l">
              <a:spcBef>
                <a:spcPts val="0"/>
              </a:spcBef>
              <a:spcAft>
                <a:spcPts val="0"/>
              </a:spcAft>
              <a:buNone/>
            </a:pPr>
            <a:r>
              <a:t/>
            </a:r>
            <a:endParaRPr/>
          </a:p>
          <a:p>
            <a:pPr indent="0" lvl="0" marL="0" rtl="0" algn="l">
              <a:spcBef>
                <a:spcPts val="0"/>
              </a:spcBef>
              <a:spcAft>
                <a:spcPts val="0"/>
              </a:spcAft>
              <a:buClr>
                <a:schemeClr val="dk2"/>
              </a:buClr>
              <a:buSzPts val="1100"/>
              <a:buFont typeface="Arial"/>
              <a:buNone/>
            </a:pPr>
            <a:r>
              <a:rPr lang="en"/>
              <a:t>The fourth factor is the effect your use has on the market or potential market for the original copyrighted work. If your use of the work would replace the original work in the market, it weighs heavily against fair use. An exception is made for critical commentary and parody; people no longer buying the original work because they’ve been convinced not to is much different than them buying your work instead because it is basically the same.</a:t>
            </a:r>
            <a:endParaRPr>
              <a:solidFill>
                <a:schemeClr val="dk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515187ab1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515187ab1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Now that we’ve learned about the four factors, let’s think about how we would apply them. The Seuss estate is known for being very protective of its copyrights, and there have been several lawsuits involving different Dr. Seuss books. The most recent one involved a play on Oh, the Places You’ll Go! entitled Oh, the Places You’ll Boldly Go! As you can probably guess, Boldly is all about Star Trek.</a:t>
            </a:r>
            <a:endParaRPr/>
          </a:p>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rPr lang="en"/>
              <a:t>Here you can see the cover for both books. As you look at the images, you can see that the look and feel is very similar. The art style and font are both very similar, and the arrangement of characters and other elements mimics the Dr. Seuss books.</a:t>
            </a:r>
            <a:endParaRPr/>
          </a:p>
          <a:p>
            <a:pPr indent="0" lvl="0" marL="0" rtl="0" algn="l">
              <a:spcBef>
                <a:spcPts val="0"/>
              </a:spcBef>
              <a:spcAft>
                <a:spcPts val="0"/>
              </a:spcAft>
              <a:buClr>
                <a:schemeClr val="dk2"/>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FFFFFF"/>
        </a:solidFill>
      </p:bgPr>
    </p:bg>
    <p:spTree>
      <p:nvGrpSpPr>
        <p:cNvPr id="9" name="Shape 9"/>
        <p:cNvGrpSpPr/>
        <p:nvPr/>
      </p:nvGrpSpPr>
      <p:grpSpPr>
        <a:xfrm>
          <a:off x="0" y="0"/>
          <a:ext cx="0" cy="0"/>
          <a:chOff x="0" y="0"/>
          <a:chExt cx="0" cy="0"/>
        </a:xfrm>
      </p:grpSpPr>
      <p:sp>
        <p:nvSpPr>
          <p:cNvPr id="10" name="Google Shape;10;p2"/>
          <p:cNvSpPr/>
          <p:nvPr/>
        </p:nvSpPr>
        <p:spPr>
          <a:xfrm>
            <a:off x="5290800" y="-10650"/>
            <a:ext cx="3894900" cy="5168100"/>
          </a:xfrm>
          <a:prstGeom prst="rect">
            <a:avLst/>
          </a:prstGeom>
          <a:solidFill>
            <a:srgbClr val="002A5B"/>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0" y="3474350"/>
            <a:ext cx="9196200" cy="7455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DB17"/>
              </a:solidFill>
            </a:endParaRPr>
          </a:p>
        </p:txBody>
      </p:sp>
      <p:cxnSp>
        <p:nvCxnSpPr>
          <p:cNvPr id="12" name="Google Shape;12;p2"/>
          <p:cNvCxnSpPr/>
          <p:nvPr/>
        </p:nvCxnSpPr>
        <p:spPr>
          <a:xfrm flipH="1">
            <a:off x="5297700" y="-10650"/>
            <a:ext cx="14400" cy="5163300"/>
          </a:xfrm>
          <a:prstGeom prst="straightConnector1">
            <a:avLst/>
          </a:prstGeom>
          <a:noFill/>
          <a:ln cap="flat" cmpd="sng" w="76200">
            <a:solidFill>
              <a:srgbClr val="FDDB17"/>
            </a:solidFill>
            <a:prstDash val="solid"/>
            <a:round/>
            <a:headEnd len="med" w="med" type="none"/>
            <a:tailEnd len="med" w="med" type="none"/>
          </a:ln>
        </p:spPr>
      </p:cxnSp>
      <p:sp>
        <p:nvSpPr>
          <p:cNvPr id="13" name="Google Shape;13;p2"/>
          <p:cNvSpPr txBox="1"/>
          <p:nvPr>
            <p:ph type="ctrTitle"/>
          </p:nvPr>
        </p:nvSpPr>
        <p:spPr>
          <a:xfrm>
            <a:off x="0" y="1403850"/>
            <a:ext cx="9196200" cy="21951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4" name="Google Shape;14;p2"/>
          <p:cNvSpPr txBox="1"/>
          <p:nvPr>
            <p:ph idx="1" type="subTitle"/>
          </p:nvPr>
        </p:nvSpPr>
        <p:spPr>
          <a:xfrm>
            <a:off x="2453825" y="3575050"/>
            <a:ext cx="6732000" cy="376500"/>
          </a:xfrm>
          <a:prstGeom prst="rect">
            <a:avLst/>
          </a:prstGeom>
        </p:spPr>
        <p:txBody>
          <a:bodyPr anchorCtr="0" anchor="t" bIns="91425" lIns="91425" spcFirstLastPara="1" rIns="91425" wrap="square" tIns="91425">
            <a:noAutofit/>
          </a:bodyPr>
          <a:lstStyle>
            <a:lvl1pPr lvl="0" algn="r">
              <a:spcBef>
                <a:spcPts val="0"/>
              </a:spcBef>
              <a:spcAft>
                <a:spcPts val="0"/>
              </a:spcAft>
              <a:buNone/>
              <a:defRPr>
                <a:solidFill>
                  <a:srgbClr val="073763"/>
                </a:solidFill>
                <a:latin typeface="Oswald"/>
                <a:ea typeface="Oswald"/>
                <a:cs typeface="Oswald"/>
                <a:sym typeface="Oswald"/>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15" name="Google Shape;15;p2"/>
          <p:cNvSpPr txBox="1"/>
          <p:nvPr>
            <p:ph idx="2" type="subTitle"/>
          </p:nvPr>
        </p:nvSpPr>
        <p:spPr>
          <a:xfrm>
            <a:off x="3294200" y="3899850"/>
            <a:ext cx="5902200" cy="349500"/>
          </a:xfrm>
          <a:prstGeom prst="rect">
            <a:avLst/>
          </a:prstGeom>
        </p:spPr>
        <p:txBody>
          <a:bodyPr anchorCtr="0" anchor="t" bIns="91425" lIns="91425" spcFirstLastPara="1" rIns="91425" wrap="square" tIns="91425">
            <a:noAutofit/>
          </a:bodyPr>
          <a:lstStyle>
            <a:lvl1pPr lvl="0" algn="r">
              <a:spcBef>
                <a:spcPts val="0"/>
              </a:spcBef>
              <a:spcAft>
                <a:spcPts val="0"/>
              </a:spcAft>
              <a:buNone/>
              <a:defRPr sz="1400">
                <a:solidFill>
                  <a:srgbClr val="073763"/>
                </a:solidFill>
                <a:latin typeface="Oswald"/>
                <a:ea typeface="Oswald"/>
                <a:cs typeface="Oswald"/>
                <a:sym typeface="Oswald"/>
              </a:defRPr>
            </a:lvl1pPr>
            <a:lvl2pPr lvl="1" algn="r">
              <a:spcBef>
                <a:spcPts val="1600"/>
              </a:spcBef>
              <a:spcAft>
                <a:spcPts val="0"/>
              </a:spcAft>
              <a:buNone/>
              <a:defRPr>
                <a:solidFill>
                  <a:srgbClr val="073763"/>
                </a:solidFill>
                <a:latin typeface="Oswald"/>
                <a:ea typeface="Oswald"/>
                <a:cs typeface="Oswald"/>
                <a:sym typeface="Oswald"/>
              </a:defRPr>
            </a:lvl2pPr>
            <a:lvl3pPr lvl="2" algn="r">
              <a:spcBef>
                <a:spcPts val="1600"/>
              </a:spcBef>
              <a:spcAft>
                <a:spcPts val="0"/>
              </a:spcAft>
              <a:buNone/>
              <a:defRPr>
                <a:solidFill>
                  <a:srgbClr val="073763"/>
                </a:solidFill>
                <a:latin typeface="Oswald"/>
                <a:ea typeface="Oswald"/>
                <a:cs typeface="Oswald"/>
                <a:sym typeface="Oswald"/>
              </a:defRPr>
            </a:lvl3pPr>
            <a:lvl4pPr lvl="3" algn="r">
              <a:spcBef>
                <a:spcPts val="1600"/>
              </a:spcBef>
              <a:spcAft>
                <a:spcPts val="0"/>
              </a:spcAft>
              <a:buNone/>
              <a:defRPr>
                <a:solidFill>
                  <a:srgbClr val="073763"/>
                </a:solidFill>
                <a:latin typeface="Oswald"/>
                <a:ea typeface="Oswald"/>
                <a:cs typeface="Oswald"/>
                <a:sym typeface="Oswald"/>
              </a:defRPr>
            </a:lvl4pPr>
            <a:lvl5pPr lvl="4" algn="r">
              <a:spcBef>
                <a:spcPts val="1600"/>
              </a:spcBef>
              <a:spcAft>
                <a:spcPts val="0"/>
              </a:spcAft>
              <a:buNone/>
              <a:defRPr>
                <a:solidFill>
                  <a:srgbClr val="073763"/>
                </a:solidFill>
                <a:latin typeface="Oswald"/>
                <a:ea typeface="Oswald"/>
                <a:cs typeface="Oswald"/>
                <a:sym typeface="Oswald"/>
              </a:defRPr>
            </a:lvl5pPr>
            <a:lvl6pPr lvl="5" algn="r">
              <a:spcBef>
                <a:spcPts val="1600"/>
              </a:spcBef>
              <a:spcAft>
                <a:spcPts val="0"/>
              </a:spcAft>
              <a:buNone/>
              <a:defRPr>
                <a:solidFill>
                  <a:srgbClr val="073763"/>
                </a:solidFill>
                <a:latin typeface="Oswald"/>
                <a:ea typeface="Oswald"/>
                <a:cs typeface="Oswald"/>
                <a:sym typeface="Oswald"/>
              </a:defRPr>
            </a:lvl6pPr>
            <a:lvl7pPr lvl="6" algn="r">
              <a:spcBef>
                <a:spcPts val="1600"/>
              </a:spcBef>
              <a:spcAft>
                <a:spcPts val="0"/>
              </a:spcAft>
              <a:buNone/>
              <a:defRPr>
                <a:solidFill>
                  <a:srgbClr val="073763"/>
                </a:solidFill>
                <a:latin typeface="Oswald"/>
                <a:ea typeface="Oswald"/>
                <a:cs typeface="Oswald"/>
                <a:sym typeface="Oswald"/>
              </a:defRPr>
            </a:lvl7pPr>
            <a:lvl8pPr lvl="7" algn="r">
              <a:spcBef>
                <a:spcPts val="1600"/>
              </a:spcBef>
              <a:spcAft>
                <a:spcPts val="0"/>
              </a:spcAft>
              <a:buNone/>
              <a:defRPr>
                <a:solidFill>
                  <a:srgbClr val="073763"/>
                </a:solidFill>
                <a:latin typeface="Oswald"/>
                <a:ea typeface="Oswald"/>
                <a:cs typeface="Oswald"/>
                <a:sym typeface="Oswald"/>
              </a:defRPr>
            </a:lvl8pPr>
            <a:lvl9pPr lvl="8" algn="r">
              <a:spcBef>
                <a:spcPts val="1600"/>
              </a:spcBef>
              <a:spcAft>
                <a:spcPts val="1600"/>
              </a:spcAft>
              <a:buNone/>
              <a:defRPr>
                <a:solidFill>
                  <a:srgbClr val="073763"/>
                </a:solidFill>
                <a:latin typeface="Oswald"/>
                <a:ea typeface="Oswald"/>
                <a:cs typeface="Oswald"/>
                <a:sym typeface="Oswald"/>
              </a:defRPr>
            </a:lvl9pPr>
          </a:lstStyle>
          <a:p/>
        </p:txBody>
      </p:sp>
      <p:pic>
        <p:nvPicPr>
          <p:cNvPr id="16" name="Google Shape;16;p2"/>
          <p:cNvPicPr preferRelativeResize="0"/>
          <p:nvPr/>
        </p:nvPicPr>
        <p:blipFill>
          <a:blip r:embed="rId2">
            <a:alphaModFix/>
          </a:blip>
          <a:stretch>
            <a:fillRect/>
          </a:stretch>
        </p:blipFill>
        <p:spPr>
          <a:xfrm>
            <a:off x="8528050" y="4479000"/>
            <a:ext cx="575125" cy="612400"/>
          </a:xfrm>
          <a:prstGeom prst="rect">
            <a:avLst/>
          </a:prstGeom>
          <a:noFill/>
          <a:ln>
            <a:noFill/>
          </a:ln>
        </p:spPr>
      </p:pic>
      <p:sp>
        <p:nvSpPr>
          <p:cNvPr id="17" name="Google Shape;17;p2"/>
          <p:cNvSpPr/>
          <p:nvPr/>
        </p:nvSpPr>
        <p:spPr>
          <a:xfrm>
            <a:off x="8528050" y="4479000"/>
            <a:ext cx="575100" cy="612300"/>
          </a:xfrm>
          <a:prstGeom prst="rect">
            <a:avLst/>
          </a:prstGeom>
          <a:noFill/>
          <a:ln cap="flat" cmpd="sng" w="38100">
            <a:solidFill>
              <a:srgbClr val="002A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0" name="Shape 60"/>
        <p:cNvGrpSpPr/>
        <p:nvPr/>
      </p:nvGrpSpPr>
      <p:grpSpPr>
        <a:xfrm>
          <a:off x="0" y="0"/>
          <a:ext cx="0" cy="0"/>
          <a:chOff x="0" y="0"/>
          <a:chExt cx="0" cy="0"/>
        </a:xfrm>
      </p:grpSpPr>
      <p:sp>
        <p:nvSpPr>
          <p:cNvPr id="61" name="Google Shape;61;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62" name="Google Shape;62;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3" name="Google Shape;63;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4" name="Shape 64"/>
        <p:cNvGrpSpPr/>
        <p:nvPr/>
      </p:nvGrpSpPr>
      <p:grpSpPr>
        <a:xfrm>
          <a:off x="0" y="0"/>
          <a:ext cx="0" cy="0"/>
          <a:chOff x="0" y="0"/>
          <a:chExt cx="0" cy="0"/>
        </a:xfrm>
      </p:grpSpPr>
      <p:sp>
        <p:nvSpPr>
          <p:cNvPr id="65" name="Google Shape;65;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FFFFFF"/>
        </a:solidFill>
      </p:bgPr>
    </p:bg>
    <p:spTree>
      <p:nvGrpSpPr>
        <p:cNvPr id="70" name="Shape 70"/>
        <p:cNvGrpSpPr/>
        <p:nvPr/>
      </p:nvGrpSpPr>
      <p:grpSpPr>
        <a:xfrm>
          <a:off x="0" y="0"/>
          <a:ext cx="0" cy="0"/>
          <a:chOff x="0" y="0"/>
          <a:chExt cx="0" cy="0"/>
        </a:xfrm>
      </p:grpSpPr>
      <p:sp>
        <p:nvSpPr>
          <p:cNvPr id="71" name="Google Shape;71;p14"/>
          <p:cNvSpPr/>
          <p:nvPr/>
        </p:nvSpPr>
        <p:spPr>
          <a:xfrm>
            <a:off x="5290800" y="-10650"/>
            <a:ext cx="3894900" cy="5168100"/>
          </a:xfrm>
          <a:prstGeom prst="rect">
            <a:avLst/>
          </a:prstGeom>
          <a:solidFill>
            <a:srgbClr val="07376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 name="Google Shape;72;p14"/>
          <p:cNvCxnSpPr/>
          <p:nvPr/>
        </p:nvCxnSpPr>
        <p:spPr>
          <a:xfrm flipH="1">
            <a:off x="5283050" y="-10450"/>
            <a:ext cx="21300" cy="5168100"/>
          </a:xfrm>
          <a:prstGeom prst="straightConnector1">
            <a:avLst/>
          </a:prstGeom>
          <a:noFill/>
          <a:ln cap="flat" cmpd="sng" w="76200">
            <a:solidFill>
              <a:srgbClr val="FDDB17"/>
            </a:solidFill>
            <a:prstDash val="solid"/>
            <a:round/>
            <a:headEnd len="med" w="med" type="none"/>
            <a:tailEnd len="med" w="med" type="none"/>
          </a:ln>
        </p:spPr>
      </p:cxnSp>
      <p:sp>
        <p:nvSpPr>
          <p:cNvPr id="73" name="Google Shape;73;p14"/>
          <p:cNvSpPr txBox="1"/>
          <p:nvPr>
            <p:ph type="ctrTitle"/>
          </p:nvPr>
        </p:nvSpPr>
        <p:spPr>
          <a:xfrm>
            <a:off x="-25950" y="1403850"/>
            <a:ext cx="9196200" cy="21951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74" name="Google Shape;74;p14"/>
          <p:cNvSpPr txBox="1"/>
          <p:nvPr>
            <p:ph idx="1" type="subTitle"/>
          </p:nvPr>
        </p:nvSpPr>
        <p:spPr>
          <a:xfrm>
            <a:off x="-26100" y="3550650"/>
            <a:ext cx="9196200" cy="602700"/>
          </a:xfrm>
          <a:prstGeom prst="rect">
            <a:avLst/>
          </a:prstGeom>
          <a:solidFill>
            <a:srgbClr val="FDDB17">
              <a:alpha val="99230"/>
            </a:srgbClr>
          </a:solidFill>
        </p:spPr>
        <p:txBody>
          <a:bodyPr anchorCtr="0" anchor="ctr" bIns="91425" lIns="91425" spcFirstLastPara="1" rIns="91425" wrap="square" tIns="91425">
            <a:noAutofit/>
          </a:bodyPr>
          <a:lstStyle>
            <a:lvl1pPr lvl="0" rtl="0" algn="r">
              <a:lnSpc>
                <a:spcPct val="100000"/>
              </a:lnSpc>
              <a:spcBef>
                <a:spcPts val="0"/>
              </a:spcBef>
              <a:spcAft>
                <a:spcPts val="0"/>
              </a:spcAft>
              <a:buClr>
                <a:srgbClr val="073763"/>
              </a:buClr>
              <a:buSzPts val="2400"/>
              <a:buFont typeface="Oswald"/>
              <a:buNone/>
              <a:defRPr sz="2400">
                <a:solidFill>
                  <a:srgbClr val="073763"/>
                </a:solidFill>
                <a:latin typeface="Oswald"/>
                <a:ea typeface="Oswald"/>
                <a:cs typeface="Oswald"/>
                <a:sym typeface="Oswald"/>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75" name="Google Shape;75;p1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FFFFFF"/>
        </a:solidFill>
      </p:bgPr>
    </p:bg>
    <p:spTree>
      <p:nvGrpSpPr>
        <p:cNvPr id="76" name="Shape 76"/>
        <p:cNvGrpSpPr/>
        <p:nvPr/>
      </p:nvGrpSpPr>
      <p:grpSpPr>
        <a:xfrm>
          <a:off x="0" y="0"/>
          <a:ext cx="0" cy="0"/>
          <a:chOff x="0" y="0"/>
          <a:chExt cx="0" cy="0"/>
        </a:xfrm>
      </p:grpSpPr>
      <p:sp>
        <p:nvSpPr>
          <p:cNvPr id="77" name="Google Shape;77;p15"/>
          <p:cNvSpPr/>
          <p:nvPr/>
        </p:nvSpPr>
        <p:spPr>
          <a:xfrm rot="5400000">
            <a:off x="4550700" y="-498600"/>
            <a:ext cx="42600" cy="84558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ph type="title"/>
          </p:nvPr>
        </p:nvSpPr>
        <p:spPr>
          <a:xfrm>
            <a:off x="344250" y="1403850"/>
            <a:ext cx="8455500" cy="2146800"/>
          </a:xfrm>
          <a:prstGeom prst="rect">
            <a:avLst/>
          </a:prstGeom>
          <a:solidFill>
            <a:srgbClr val="FDDB17">
              <a:alpha val="99230"/>
            </a:srgbClr>
          </a:solidFill>
        </p:spPr>
        <p:txBody>
          <a:bodyPr anchorCtr="0" anchor="ctr" bIns="91425" lIns="91425" spcFirstLastPara="1" rIns="91425" wrap="square" tIns="91425">
            <a:no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79" name="Google Shape;79;p1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0" name="Shape 80"/>
        <p:cNvGrpSpPr/>
        <p:nvPr/>
      </p:nvGrpSpPr>
      <p:grpSpPr>
        <a:xfrm>
          <a:off x="0" y="0"/>
          <a:ext cx="0" cy="0"/>
          <a:chOff x="0" y="0"/>
          <a:chExt cx="0" cy="0"/>
        </a:xfrm>
      </p:grpSpPr>
      <p:sp>
        <p:nvSpPr>
          <p:cNvPr id="81" name="Google Shape;81;p16"/>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ph type="title"/>
          </p:nvPr>
        </p:nvSpPr>
        <p:spPr>
          <a:xfrm>
            <a:off x="311700" y="445025"/>
            <a:ext cx="85206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3" name="Google Shape;83;p16"/>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4" name="Google Shape;84;p1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5" name="Google Shape;85;p16"/>
          <p:cNvSpPr/>
          <p:nvPr/>
        </p:nvSpPr>
        <p:spPr>
          <a:xfrm rot="5400000">
            <a:off x="3293700" y="-2288400"/>
            <a:ext cx="36600" cy="66762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86" name="Shape 86"/>
        <p:cNvGrpSpPr/>
        <p:nvPr/>
      </p:nvGrpSpPr>
      <p:grpSpPr>
        <a:xfrm>
          <a:off x="0" y="0"/>
          <a:ext cx="0" cy="0"/>
          <a:chOff x="0" y="0"/>
          <a:chExt cx="0" cy="0"/>
        </a:xfrm>
      </p:grpSpPr>
      <p:sp>
        <p:nvSpPr>
          <p:cNvPr id="87" name="Google Shape;87;p17"/>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9" name="Google Shape;89;p17"/>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0" name="Google Shape;90;p17"/>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1" name="Google Shape;91;p1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2" name="Google Shape;92;p17"/>
          <p:cNvSpPr/>
          <p:nvPr/>
        </p:nvSpPr>
        <p:spPr>
          <a:xfrm rot="5400000">
            <a:off x="3293700" y="-2288400"/>
            <a:ext cx="36600" cy="66762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3" name="Shape 93"/>
        <p:cNvGrpSpPr/>
        <p:nvPr/>
      </p:nvGrpSpPr>
      <p:grpSpPr>
        <a:xfrm>
          <a:off x="0" y="0"/>
          <a:ext cx="0" cy="0"/>
          <a:chOff x="0" y="0"/>
          <a:chExt cx="0" cy="0"/>
        </a:xfrm>
      </p:grpSpPr>
      <p:sp>
        <p:nvSpPr>
          <p:cNvPr id="94" name="Google Shape;94;p18"/>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6" name="Google Shape;96;p1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18"/>
          <p:cNvSpPr/>
          <p:nvPr/>
        </p:nvSpPr>
        <p:spPr>
          <a:xfrm rot="5400000">
            <a:off x="3293700" y="-2288400"/>
            <a:ext cx="36600" cy="66762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8" name="Shape 98"/>
        <p:cNvGrpSpPr/>
        <p:nvPr/>
      </p:nvGrpSpPr>
      <p:grpSpPr>
        <a:xfrm>
          <a:off x="0" y="0"/>
          <a:ext cx="0" cy="0"/>
          <a:chOff x="0" y="0"/>
          <a:chExt cx="0" cy="0"/>
        </a:xfrm>
      </p:grpSpPr>
      <p:sp>
        <p:nvSpPr>
          <p:cNvPr id="99" name="Google Shape;99;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1" name="Google Shape;101;p1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2" name="Shape 102"/>
        <p:cNvGrpSpPr/>
        <p:nvPr/>
      </p:nvGrpSpPr>
      <p:grpSpPr>
        <a:xfrm>
          <a:off x="0" y="0"/>
          <a:ext cx="0" cy="0"/>
          <a:chOff x="0" y="0"/>
          <a:chExt cx="0" cy="0"/>
        </a:xfrm>
      </p:grpSpPr>
      <p:sp>
        <p:nvSpPr>
          <p:cNvPr id="103" name="Google Shape;103;p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04" name="Google Shape;104;p20"/>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rgbClr val="FDDB17"/>
        </a:solidFill>
      </p:bgPr>
    </p:bg>
    <p:spTree>
      <p:nvGrpSpPr>
        <p:cNvPr id="105" name="Shape 105"/>
        <p:cNvGrpSpPr/>
        <p:nvPr/>
      </p:nvGrpSpPr>
      <p:grpSpPr>
        <a:xfrm>
          <a:off x="0" y="0"/>
          <a:ext cx="0" cy="0"/>
          <a:chOff x="0" y="0"/>
          <a:chExt cx="0" cy="0"/>
        </a:xfrm>
      </p:grpSpPr>
      <p:sp>
        <p:nvSpPr>
          <p:cNvPr id="106" name="Google Shape;106;p21"/>
          <p:cNvSpPr/>
          <p:nvPr/>
        </p:nvSpPr>
        <p:spPr>
          <a:xfrm>
            <a:off x="4572000" y="-75"/>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 name="Google Shape;107;p21"/>
          <p:cNvCxnSpPr/>
          <p:nvPr/>
        </p:nvCxnSpPr>
        <p:spPr>
          <a:xfrm>
            <a:off x="2019525" y="2867875"/>
            <a:ext cx="468300" cy="0"/>
          </a:xfrm>
          <a:prstGeom prst="straightConnector1">
            <a:avLst/>
          </a:prstGeom>
          <a:noFill/>
          <a:ln cap="flat" cmpd="sng" w="19050">
            <a:solidFill>
              <a:srgbClr val="073763"/>
            </a:solidFill>
            <a:prstDash val="solid"/>
            <a:round/>
            <a:headEnd len="sm" w="sm" type="none"/>
            <a:tailEnd len="sm" w="sm" type="none"/>
          </a:ln>
        </p:spPr>
      </p:cxnSp>
      <p:sp>
        <p:nvSpPr>
          <p:cNvPr id="108" name="Google Shape;108;p21"/>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9" name="Google Shape;109;p21"/>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 name="Google Shape;110;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1600"/>
              </a:spcBef>
              <a:spcAft>
                <a:spcPts val="0"/>
              </a:spcAft>
              <a:buSzPts val="1400"/>
              <a:buChar char="○"/>
              <a:defRPr>
                <a:highlight>
                  <a:schemeClr val="lt1"/>
                </a:highlight>
              </a:defRPr>
            </a:lvl2pPr>
            <a:lvl3pPr indent="-317500" lvl="2" marL="1371600" rtl="0">
              <a:spcBef>
                <a:spcPts val="1600"/>
              </a:spcBef>
              <a:spcAft>
                <a:spcPts val="0"/>
              </a:spcAft>
              <a:buSzPts val="1400"/>
              <a:buChar char="■"/>
              <a:defRPr>
                <a:highlight>
                  <a:schemeClr val="lt1"/>
                </a:highlight>
              </a:defRPr>
            </a:lvl3pPr>
            <a:lvl4pPr indent="-317500" lvl="3" marL="1828800" rtl="0">
              <a:spcBef>
                <a:spcPts val="1600"/>
              </a:spcBef>
              <a:spcAft>
                <a:spcPts val="0"/>
              </a:spcAft>
              <a:buSzPts val="1400"/>
              <a:buChar char="●"/>
              <a:defRPr>
                <a:highlight>
                  <a:schemeClr val="lt1"/>
                </a:highlight>
              </a:defRPr>
            </a:lvl4pPr>
            <a:lvl5pPr indent="-317500" lvl="4" marL="2286000" rtl="0">
              <a:spcBef>
                <a:spcPts val="1600"/>
              </a:spcBef>
              <a:spcAft>
                <a:spcPts val="0"/>
              </a:spcAft>
              <a:buSzPts val="1400"/>
              <a:buChar char="○"/>
              <a:defRPr>
                <a:highlight>
                  <a:schemeClr val="lt1"/>
                </a:highlight>
              </a:defRPr>
            </a:lvl5pPr>
            <a:lvl6pPr indent="-317500" lvl="5" marL="2743200" rtl="0">
              <a:spcBef>
                <a:spcPts val="1600"/>
              </a:spcBef>
              <a:spcAft>
                <a:spcPts val="0"/>
              </a:spcAft>
              <a:buSzPts val="1400"/>
              <a:buChar char="■"/>
              <a:defRPr>
                <a:highlight>
                  <a:schemeClr val="lt1"/>
                </a:highlight>
              </a:defRPr>
            </a:lvl6pPr>
            <a:lvl7pPr indent="-317500" lvl="6" marL="3200400" rtl="0">
              <a:spcBef>
                <a:spcPts val="1600"/>
              </a:spcBef>
              <a:spcAft>
                <a:spcPts val="0"/>
              </a:spcAft>
              <a:buSzPts val="1400"/>
              <a:buChar char="●"/>
              <a:defRPr>
                <a:highlight>
                  <a:schemeClr val="lt1"/>
                </a:highlight>
              </a:defRPr>
            </a:lvl7pPr>
            <a:lvl8pPr indent="-317500" lvl="7" marL="3657600" rtl="0">
              <a:spcBef>
                <a:spcPts val="1600"/>
              </a:spcBef>
              <a:spcAft>
                <a:spcPts val="0"/>
              </a:spcAft>
              <a:buSzPts val="1400"/>
              <a:buChar char="○"/>
              <a:defRPr>
                <a:highlight>
                  <a:schemeClr val="lt1"/>
                </a:highlight>
              </a:defRPr>
            </a:lvl8pPr>
            <a:lvl9pPr indent="-317500" lvl="8" marL="4114800" rtl="0">
              <a:spcBef>
                <a:spcPts val="1600"/>
              </a:spcBef>
              <a:spcAft>
                <a:spcPts val="1600"/>
              </a:spcAft>
              <a:buSzPts val="1400"/>
              <a:buChar char="■"/>
              <a:defRPr>
                <a:highlight>
                  <a:schemeClr val="lt1"/>
                </a:highlight>
              </a:defRPr>
            </a:lvl9pPr>
          </a:lstStyle>
          <a:p/>
        </p:txBody>
      </p:sp>
      <p:sp>
        <p:nvSpPr>
          <p:cNvPr id="111" name="Google Shape;111;p2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2" name="Google Shape;112;p21"/>
          <p:cNvSpPr/>
          <p:nvPr/>
        </p:nvSpPr>
        <p:spPr>
          <a:xfrm rot="10800000">
            <a:off x="4535475" y="-23975"/>
            <a:ext cx="15600" cy="5180100"/>
          </a:xfrm>
          <a:prstGeom prst="rect">
            <a:avLst/>
          </a:prstGeom>
          <a:solidFill>
            <a:srgbClr val="073763"/>
          </a:solidFill>
          <a:ln cap="flat" cmpd="sng" w="3810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FFFFFF"/>
        </a:solidFill>
      </p:bgPr>
    </p:bg>
    <p:spTree>
      <p:nvGrpSpPr>
        <p:cNvPr id="18" name="Shape 18"/>
        <p:cNvGrpSpPr/>
        <p:nvPr/>
      </p:nvGrpSpPr>
      <p:grpSpPr>
        <a:xfrm>
          <a:off x="0" y="0"/>
          <a:ext cx="0" cy="0"/>
          <a:chOff x="0" y="0"/>
          <a:chExt cx="0" cy="0"/>
        </a:xfrm>
      </p:grpSpPr>
      <p:sp>
        <p:nvSpPr>
          <p:cNvPr id="19" name="Google Shape;19;p3"/>
          <p:cNvSpPr/>
          <p:nvPr/>
        </p:nvSpPr>
        <p:spPr>
          <a:xfrm rot="5400000">
            <a:off x="4550700" y="-498600"/>
            <a:ext cx="42600" cy="84558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A5B"/>
              </a:solidFill>
            </a:endParaRPr>
          </a:p>
        </p:txBody>
      </p:sp>
      <p:sp>
        <p:nvSpPr>
          <p:cNvPr id="20" name="Google Shape;20;p3"/>
          <p:cNvSpPr txBox="1"/>
          <p:nvPr>
            <p:ph type="title"/>
          </p:nvPr>
        </p:nvSpPr>
        <p:spPr>
          <a:xfrm>
            <a:off x="344250" y="1403850"/>
            <a:ext cx="8455500" cy="2146800"/>
          </a:xfrm>
          <a:prstGeom prst="rect">
            <a:avLst/>
          </a:prstGeom>
          <a:solidFill>
            <a:srgbClr val="FDDB17">
              <a:alpha val="99230"/>
            </a:srgbClr>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21" name="Google Shape;21;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3" name="Shape 113"/>
        <p:cNvGrpSpPr/>
        <p:nvPr/>
      </p:nvGrpSpPr>
      <p:grpSpPr>
        <a:xfrm>
          <a:off x="0" y="0"/>
          <a:ext cx="0" cy="0"/>
          <a:chOff x="0" y="0"/>
          <a:chExt cx="0" cy="0"/>
        </a:xfrm>
      </p:grpSpPr>
      <p:sp>
        <p:nvSpPr>
          <p:cNvPr id="114" name="Google Shape;114;p22"/>
          <p:cNvSpPr/>
          <p:nvPr/>
        </p:nvSpPr>
        <p:spPr>
          <a:xfrm>
            <a:off x="-26100" y="426297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16" name="Google Shape;116;p2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22"/>
          <p:cNvSpPr/>
          <p:nvPr/>
        </p:nvSpPr>
        <p:spPr>
          <a:xfrm rot="5400000">
            <a:off x="3292800" y="1479275"/>
            <a:ext cx="36600" cy="66762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18" name="Shape 118"/>
        <p:cNvGrpSpPr/>
        <p:nvPr/>
      </p:nvGrpSpPr>
      <p:grpSpPr>
        <a:xfrm>
          <a:off x="0" y="0"/>
          <a:ext cx="0" cy="0"/>
          <a:chOff x="0" y="0"/>
          <a:chExt cx="0" cy="0"/>
        </a:xfrm>
      </p:grpSpPr>
      <p:sp>
        <p:nvSpPr>
          <p:cNvPr id="119" name="Google Shape;119;p23"/>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120" name="Google Shape;120;p23"/>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1" name="Google Shape;121;p2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2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FFFFFF"/>
        </a:solidFill>
      </p:bgPr>
    </p:bg>
    <p:spTree>
      <p:nvGrpSpPr>
        <p:cNvPr id="128" name="Shape 128"/>
        <p:cNvGrpSpPr/>
        <p:nvPr/>
      </p:nvGrpSpPr>
      <p:grpSpPr>
        <a:xfrm>
          <a:off x="0" y="0"/>
          <a:ext cx="0" cy="0"/>
          <a:chOff x="0" y="0"/>
          <a:chExt cx="0" cy="0"/>
        </a:xfrm>
      </p:grpSpPr>
      <p:sp>
        <p:nvSpPr>
          <p:cNvPr id="129" name="Google Shape;129;p26"/>
          <p:cNvSpPr/>
          <p:nvPr/>
        </p:nvSpPr>
        <p:spPr>
          <a:xfrm>
            <a:off x="5290800" y="-10650"/>
            <a:ext cx="3894900" cy="5168100"/>
          </a:xfrm>
          <a:prstGeom prst="rect">
            <a:avLst/>
          </a:prstGeom>
          <a:solidFill>
            <a:srgbClr val="002A5B"/>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6"/>
          <p:cNvSpPr/>
          <p:nvPr/>
        </p:nvSpPr>
        <p:spPr>
          <a:xfrm>
            <a:off x="0" y="3474350"/>
            <a:ext cx="9196200" cy="7455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DB17"/>
              </a:solidFill>
            </a:endParaRPr>
          </a:p>
        </p:txBody>
      </p:sp>
      <p:cxnSp>
        <p:nvCxnSpPr>
          <p:cNvPr id="131" name="Google Shape;131;p26"/>
          <p:cNvCxnSpPr/>
          <p:nvPr/>
        </p:nvCxnSpPr>
        <p:spPr>
          <a:xfrm flipH="1">
            <a:off x="5297700" y="-10650"/>
            <a:ext cx="14400" cy="5163300"/>
          </a:xfrm>
          <a:prstGeom prst="straightConnector1">
            <a:avLst/>
          </a:prstGeom>
          <a:noFill/>
          <a:ln cap="flat" cmpd="sng" w="76200">
            <a:solidFill>
              <a:srgbClr val="FDDB17"/>
            </a:solidFill>
            <a:prstDash val="solid"/>
            <a:round/>
            <a:headEnd len="med" w="med" type="none"/>
            <a:tailEnd len="med" w="med" type="none"/>
          </a:ln>
        </p:spPr>
      </p:cxnSp>
      <p:sp>
        <p:nvSpPr>
          <p:cNvPr id="132" name="Google Shape;132;p26"/>
          <p:cNvSpPr txBox="1"/>
          <p:nvPr>
            <p:ph type="ctrTitle"/>
          </p:nvPr>
        </p:nvSpPr>
        <p:spPr>
          <a:xfrm>
            <a:off x="0" y="1403850"/>
            <a:ext cx="9196200" cy="21951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3" name="Google Shape;133;p26"/>
          <p:cNvSpPr txBox="1"/>
          <p:nvPr>
            <p:ph idx="1" type="subTitle"/>
          </p:nvPr>
        </p:nvSpPr>
        <p:spPr>
          <a:xfrm>
            <a:off x="2453825" y="3575050"/>
            <a:ext cx="6732000" cy="376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rgbClr val="073763"/>
                </a:solidFill>
                <a:latin typeface="Oswald"/>
                <a:ea typeface="Oswald"/>
                <a:cs typeface="Oswald"/>
                <a:sym typeface="Oswald"/>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34" name="Google Shape;134;p26"/>
          <p:cNvSpPr txBox="1"/>
          <p:nvPr>
            <p:ph idx="2" type="subTitle"/>
          </p:nvPr>
        </p:nvSpPr>
        <p:spPr>
          <a:xfrm>
            <a:off x="3294200" y="3899850"/>
            <a:ext cx="5902200" cy="3495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sz="1400">
                <a:solidFill>
                  <a:srgbClr val="073763"/>
                </a:solidFill>
                <a:latin typeface="Oswald"/>
                <a:ea typeface="Oswald"/>
                <a:cs typeface="Oswald"/>
                <a:sym typeface="Oswald"/>
              </a:defRPr>
            </a:lvl1pPr>
            <a:lvl2pPr lvl="1" rtl="0" algn="r">
              <a:spcBef>
                <a:spcPts val="1600"/>
              </a:spcBef>
              <a:spcAft>
                <a:spcPts val="0"/>
              </a:spcAft>
              <a:buNone/>
              <a:defRPr>
                <a:solidFill>
                  <a:srgbClr val="073763"/>
                </a:solidFill>
                <a:latin typeface="Oswald"/>
                <a:ea typeface="Oswald"/>
                <a:cs typeface="Oswald"/>
                <a:sym typeface="Oswald"/>
              </a:defRPr>
            </a:lvl2pPr>
            <a:lvl3pPr lvl="2" rtl="0" algn="r">
              <a:spcBef>
                <a:spcPts val="1600"/>
              </a:spcBef>
              <a:spcAft>
                <a:spcPts val="0"/>
              </a:spcAft>
              <a:buNone/>
              <a:defRPr>
                <a:solidFill>
                  <a:srgbClr val="073763"/>
                </a:solidFill>
                <a:latin typeface="Oswald"/>
                <a:ea typeface="Oswald"/>
                <a:cs typeface="Oswald"/>
                <a:sym typeface="Oswald"/>
              </a:defRPr>
            </a:lvl3pPr>
            <a:lvl4pPr lvl="3" rtl="0" algn="r">
              <a:spcBef>
                <a:spcPts val="1600"/>
              </a:spcBef>
              <a:spcAft>
                <a:spcPts val="0"/>
              </a:spcAft>
              <a:buNone/>
              <a:defRPr>
                <a:solidFill>
                  <a:srgbClr val="073763"/>
                </a:solidFill>
                <a:latin typeface="Oswald"/>
                <a:ea typeface="Oswald"/>
                <a:cs typeface="Oswald"/>
                <a:sym typeface="Oswald"/>
              </a:defRPr>
            </a:lvl4pPr>
            <a:lvl5pPr lvl="4" rtl="0" algn="r">
              <a:spcBef>
                <a:spcPts val="1600"/>
              </a:spcBef>
              <a:spcAft>
                <a:spcPts val="0"/>
              </a:spcAft>
              <a:buNone/>
              <a:defRPr>
                <a:solidFill>
                  <a:srgbClr val="073763"/>
                </a:solidFill>
                <a:latin typeface="Oswald"/>
                <a:ea typeface="Oswald"/>
                <a:cs typeface="Oswald"/>
                <a:sym typeface="Oswald"/>
              </a:defRPr>
            </a:lvl5pPr>
            <a:lvl6pPr lvl="5" rtl="0" algn="r">
              <a:spcBef>
                <a:spcPts val="1600"/>
              </a:spcBef>
              <a:spcAft>
                <a:spcPts val="0"/>
              </a:spcAft>
              <a:buNone/>
              <a:defRPr>
                <a:solidFill>
                  <a:srgbClr val="073763"/>
                </a:solidFill>
                <a:latin typeface="Oswald"/>
                <a:ea typeface="Oswald"/>
                <a:cs typeface="Oswald"/>
                <a:sym typeface="Oswald"/>
              </a:defRPr>
            </a:lvl6pPr>
            <a:lvl7pPr lvl="6" rtl="0" algn="r">
              <a:spcBef>
                <a:spcPts val="1600"/>
              </a:spcBef>
              <a:spcAft>
                <a:spcPts val="0"/>
              </a:spcAft>
              <a:buNone/>
              <a:defRPr>
                <a:solidFill>
                  <a:srgbClr val="073763"/>
                </a:solidFill>
                <a:latin typeface="Oswald"/>
                <a:ea typeface="Oswald"/>
                <a:cs typeface="Oswald"/>
                <a:sym typeface="Oswald"/>
              </a:defRPr>
            </a:lvl7pPr>
            <a:lvl8pPr lvl="7" rtl="0" algn="r">
              <a:spcBef>
                <a:spcPts val="1600"/>
              </a:spcBef>
              <a:spcAft>
                <a:spcPts val="0"/>
              </a:spcAft>
              <a:buNone/>
              <a:defRPr>
                <a:solidFill>
                  <a:srgbClr val="073763"/>
                </a:solidFill>
                <a:latin typeface="Oswald"/>
                <a:ea typeface="Oswald"/>
                <a:cs typeface="Oswald"/>
                <a:sym typeface="Oswald"/>
              </a:defRPr>
            </a:lvl8pPr>
            <a:lvl9pPr lvl="8" rtl="0" algn="r">
              <a:spcBef>
                <a:spcPts val="1600"/>
              </a:spcBef>
              <a:spcAft>
                <a:spcPts val="1600"/>
              </a:spcAft>
              <a:buNone/>
              <a:defRPr>
                <a:solidFill>
                  <a:srgbClr val="073763"/>
                </a:solidFill>
                <a:latin typeface="Oswald"/>
                <a:ea typeface="Oswald"/>
                <a:cs typeface="Oswald"/>
                <a:sym typeface="Oswald"/>
              </a:defRPr>
            </a:lvl9pPr>
          </a:lstStyle>
          <a:p/>
        </p:txBody>
      </p:sp>
      <p:pic>
        <p:nvPicPr>
          <p:cNvPr id="135" name="Google Shape;135;p26"/>
          <p:cNvPicPr preferRelativeResize="0"/>
          <p:nvPr/>
        </p:nvPicPr>
        <p:blipFill>
          <a:blip r:embed="rId2">
            <a:alphaModFix/>
          </a:blip>
          <a:stretch>
            <a:fillRect/>
          </a:stretch>
        </p:blipFill>
        <p:spPr>
          <a:xfrm>
            <a:off x="5415963" y="4479000"/>
            <a:ext cx="575125" cy="612400"/>
          </a:xfrm>
          <a:prstGeom prst="rect">
            <a:avLst/>
          </a:prstGeom>
          <a:noFill/>
          <a:ln>
            <a:noFill/>
          </a:ln>
        </p:spPr>
      </p:pic>
      <p:sp>
        <p:nvSpPr>
          <p:cNvPr id="136" name="Google Shape;136;p26"/>
          <p:cNvSpPr/>
          <p:nvPr/>
        </p:nvSpPr>
        <p:spPr>
          <a:xfrm>
            <a:off x="5415975" y="4432675"/>
            <a:ext cx="575100" cy="612300"/>
          </a:xfrm>
          <a:prstGeom prst="rect">
            <a:avLst/>
          </a:prstGeom>
          <a:noFill/>
          <a:ln cap="flat" cmpd="sng" w="38100">
            <a:solidFill>
              <a:srgbClr val="002A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FFFFFF"/>
        </a:solidFill>
      </p:bgPr>
    </p:bg>
    <p:spTree>
      <p:nvGrpSpPr>
        <p:cNvPr id="137" name="Shape 137"/>
        <p:cNvGrpSpPr/>
        <p:nvPr/>
      </p:nvGrpSpPr>
      <p:grpSpPr>
        <a:xfrm>
          <a:off x="0" y="0"/>
          <a:ext cx="0" cy="0"/>
          <a:chOff x="0" y="0"/>
          <a:chExt cx="0" cy="0"/>
        </a:xfrm>
      </p:grpSpPr>
      <p:sp>
        <p:nvSpPr>
          <p:cNvPr id="138" name="Google Shape;138;p27"/>
          <p:cNvSpPr/>
          <p:nvPr/>
        </p:nvSpPr>
        <p:spPr>
          <a:xfrm rot="5400000">
            <a:off x="4550700" y="-498600"/>
            <a:ext cx="42600" cy="84558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A5B"/>
              </a:solidFill>
            </a:endParaRPr>
          </a:p>
        </p:txBody>
      </p:sp>
      <p:sp>
        <p:nvSpPr>
          <p:cNvPr id="139" name="Google Shape;139;p27"/>
          <p:cNvSpPr txBox="1"/>
          <p:nvPr>
            <p:ph type="title"/>
          </p:nvPr>
        </p:nvSpPr>
        <p:spPr>
          <a:xfrm>
            <a:off x="344250" y="1403850"/>
            <a:ext cx="8455500" cy="2146800"/>
          </a:xfrm>
          <a:prstGeom prst="rect">
            <a:avLst/>
          </a:prstGeom>
          <a:solidFill>
            <a:srgbClr val="FDDB17">
              <a:alpha val="99230"/>
            </a:srgbClr>
          </a:solidFill>
        </p:spPr>
        <p:txBody>
          <a:bodyPr anchorCtr="0" anchor="ctr" bIns="91425" lIns="91425" spcFirstLastPara="1" rIns="91425" wrap="square" tIns="91425">
            <a:no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40" name="Google Shape;140;p2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41" name="Shape 141"/>
        <p:cNvGrpSpPr/>
        <p:nvPr/>
      </p:nvGrpSpPr>
      <p:grpSpPr>
        <a:xfrm>
          <a:off x="0" y="0"/>
          <a:ext cx="0" cy="0"/>
          <a:chOff x="0" y="0"/>
          <a:chExt cx="0" cy="0"/>
        </a:xfrm>
      </p:grpSpPr>
      <p:sp>
        <p:nvSpPr>
          <p:cNvPr id="142" name="Google Shape;142;p28"/>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txBox="1"/>
          <p:nvPr>
            <p:ph type="title"/>
          </p:nvPr>
        </p:nvSpPr>
        <p:spPr>
          <a:xfrm>
            <a:off x="311700" y="445025"/>
            <a:ext cx="8520600" cy="572700"/>
          </a:xfrm>
          <a:prstGeom prst="rect">
            <a:avLst/>
          </a:prstGeom>
          <a:ln>
            <a:noFill/>
          </a:ln>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4" name="Google Shape;144;p28"/>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5" name="Google Shape;145;p2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6" name="Google Shape;146;p28"/>
          <p:cNvSpPr/>
          <p:nvPr/>
        </p:nvSpPr>
        <p:spPr>
          <a:xfrm rot="5400000">
            <a:off x="3293700" y="-2288400"/>
            <a:ext cx="36600" cy="66762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A5B"/>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7" name="Shape 147"/>
        <p:cNvGrpSpPr/>
        <p:nvPr/>
      </p:nvGrpSpPr>
      <p:grpSpPr>
        <a:xfrm>
          <a:off x="0" y="0"/>
          <a:ext cx="0" cy="0"/>
          <a:chOff x="0" y="0"/>
          <a:chExt cx="0" cy="0"/>
        </a:xfrm>
      </p:grpSpPr>
      <p:sp>
        <p:nvSpPr>
          <p:cNvPr id="148" name="Google Shape;148;p29"/>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0" name="Google Shape;150;p29"/>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1" name="Google Shape;151;p29"/>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2" name="Google Shape;152;p2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29"/>
          <p:cNvSpPr/>
          <p:nvPr/>
        </p:nvSpPr>
        <p:spPr>
          <a:xfrm rot="5400000">
            <a:off x="3293700" y="-2288400"/>
            <a:ext cx="36600" cy="66762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4" name="Shape 154"/>
        <p:cNvGrpSpPr/>
        <p:nvPr/>
      </p:nvGrpSpPr>
      <p:grpSpPr>
        <a:xfrm>
          <a:off x="0" y="0"/>
          <a:ext cx="0" cy="0"/>
          <a:chOff x="0" y="0"/>
          <a:chExt cx="0" cy="0"/>
        </a:xfrm>
      </p:grpSpPr>
      <p:sp>
        <p:nvSpPr>
          <p:cNvPr id="155" name="Google Shape;155;p30"/>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7" name="Google Shape;157;p3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8" name="Google Shape;158;p30"/>
          <p:cNvSpPr/>
          <p:nvPr/>
        </p:nvSpPr>
        <p:spPr>
          <a:xfrm rot="5400000">
            <a:off x="3293700" y="-2288400"/>
            <a:ext cx="36600" cy="66762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59" name="Shape 159"/>
        <p:cNvGrpSpPr/>
        <p:nvPr/>
      </p:nvGrpSpPr>
      <p:grpSpPr>
        <a:xfrm>
          <a:off x="0" y="0"/>
          <a:ext cx="0" cy="0"/>
          <a:chOff x="0" y="0"/>
          <a:chExt cx="0" cy="0"/>
        </a:xfrm>
      </p:grpSpPr>
      <p:sp>
        <p:nvSpPr>
          <p:cNvPr id="160" name="Google Shape;160;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1" name="Google Shape;161;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2" name="Google Shape;162;p3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63" name="Shape 163"/>
        <p:cNvGrpSpPr/>
        <p:nvPr/>
      </p:nvGrpSpPr>
      <p:grpSpPr>
        <a:xfrm>
          <a:off x="0" y="0"/>
          <a:ext cx="0" cy="0"/>
          <a:chOff x="0" y="0"/>
          <a:chExt cx="0" cy="0"/>
        </a:xfrm>
      </p:grpSpPr>
      <p:sp>
        <p:nvSpPr>
          <p:cNvPr id="164" name="Google Shape;164;p3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32"/>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2" name="Shape 22"/>
        <p:cNvGrpSpPr/>
        <p:nvPr/>
      </p:nvGrpSpPr>
      <p:grpSpPr>
        <a:xfrm>
          <a:off x="0" y="0"/>
          <a:ext cx="0" cy="0"/>
          <a:chOff x="0" y="0"/>
          <a:chExt cx="0" cy="0"/>
        </a:xfrm>
      </p:grpSpPr>
      <p:sp>
        <p:nvSpPr>
          <p:cNvPr id="23" name="Google Shape;23;p4"/>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txBox="1"/>
          <p:nvPr>
            <p:ph type="title"/>
          </p:nvPr>
        </p:nvSpPr>
        <p:spPr>
          <a:xfrm>
            <a:off x="311700" y="445025"/>
            <a:ext cx="8520600" cy="572700"/>
          </a:xfrm>
          <a:prstGeom prst="rect">
            <a:avLst/>
          </a:prstGeom>
          <a:ln>
            <a:noFill/>
          </a:ln>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6" name="Google Shape;26;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rot="5400000">
            <a:off x="3293700" y="-2288400"/>
            <a:ext cx="36600" cy="66762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2A5B"/>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rgbClr val="FDDB17"/>
        </a:solidFill>
      </p:bgPr>
    </p:bg>
    <p:spTree>
      <p:nvGrpSpPr>
        <p:cNvPr id="166" name="Shape 166"/>
        <p:cNvGrpSpPr/>
        <p:nvPr/>
      </p:nvGrpSpPr>
      <p:grpSpPr>
        <a:xfrm>
          <a:off x="0" y="0"/>
          <a:ext cx="0" cy="0"/>
          <a:chOff x="0" y="0"/>
          <a:chExt cx="0" cy="0"/>
        </a:xfrm>
      </p:grpSpPr>
      <p:sp>
        <p:nvSpPr>
          <p:cNvPr id="167" name="Google Shape;167;p33"/>
          <p:cNvSpPr/>
          <p:nvPr/>
        </p:nvSpPr>
        <p:spPr>
          <a:xfrm>
            <a:off x="4572000" y="-75"/>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 name="Google Shape;168;p33"/>
          <p:cNvCxnSpPr/>
          <p:nvPr/>
        </p:nvCxnSpPr>
        <p:spPr>
          <a:xfrm>
            <a:off x="2019525" y="2571750"/>
            <a:ext cx="468300" cy="0"/>
          </a:xfrm>
          <a:prstGeom prst="straightConnector1">
            <a:avLst/>
          </a:prstGeom>
          <a:noFill/>
          <a:ln cap="flat" cmpd="sng" w="19050">
            <a:solidFill>
              <a:srgbClr val="002A5B"/>
            </a:solidFill>
            <a:prstDash val="solid"/>
            <a:round/>
            <a:headEnd len="sm" w="sm" type="none"/>
            <a:tailEnd len="sm" w="sm" type="none"/>
          </a:ln>
        </p:spPr>
      </p:cxnSp>
      <p:sp>
        <p:nvSpPr>
          <p:cNvPr id="169" name="Google Shape;169;p33"/>
          <p:cNvSpPr txBox="1"/>
          <p:nvPr>
            <p:ph type="title"/>
          </p:nvPr>
        </p:nvSpPr>
        <p:spPr>
          <a:xfrm>
            <a:off x="265500" y="776875"/>
            <a:ext cx="4045200" cy="178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0" name="Google Shape;170;p33"/>
          <p:cNvSpPr txBox="1"/>
          <p:nvPr>
            <p:ph idx="1" type="subTitle"/>
          </p:nvPr>
        </p:nvSpPr>
        <p:spPr>
          <a:xfrm>
            <a:off x="265500" y="26166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1" name="Google Shape;171;p3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1600"/>
              </a:spcBef>
              <a:spcAft>
                <a:spcPts val="0"/>
              </a:spcAft>
              <a:buSzPts val="1400"/>
              <a:buChar char="○"/>
              <a:defRPr>
                <a:highlight>
                  <a:schemeClr val="lt1"/>
                </a:highlight>
              </a:defRPr>
            </a:lvl2pPr>
            <a:lvl3pPr indent="-317500" lvl="2" marL="1371600" rtl="0">
              <a:spcBef>
                <a:spcPts val="1600"/>
              </a:spcBef>
              <a:spcAft>
                <a:spcPts val="0"/>
              </a:spcAft>
              <a:buSzPts val="1400"/>
              <a:buChar char="■"/>
              <a:defRPr>
                <a:highlight>
                  <a:schemeClr val="lt1"/>
                </a:highlight>
              </a:defRPr>
            </a:lvl3pPr>
            <a:lvl4pPr indent="-317500" lvl="3" marL="1828800" rtl="0">
              <a:spcBef>
                <a:spcPts val="1600"/>
              </a:spcBef>
              <a:spcAft>
                <a:spcPts val="0"/>
              </a:spcAft>
              <a:buSzPts val="1400"/>
              <a:buChar char="●"/>
              <a:defRPr>
                <a:highlight>
                  <a:schemeClr val="lt1"/>
                </a:highlight>
              </a:defRPr>
            </a:lvl4pPr>
            <a:lvl5pPr indent="-317500" lvl="4" marL="2286000" rtl="0">
              <a:spcBef>
                <a:spcPts val="1600"/>
              </a:spcBef>
              <a:spcAft>
                <a:spcPts val="0"/>
              </a:spcAft>
              <a:buSzPts val="1400"/>
              <a:buChar char="○"/>
              <a:defRPr>
                <a:highlight>
                  <a:schemeClr val="lt1"/>
                </a:highlight>
              </a:defRPr>
            </a:lvl5pPr>
            <a:lvl6pPr indent="-317500" lvl="5" marL="2743200" rtl="0">
              <a:spcBef>
                <a:spcPts val="1600"/>
              </a:spcBef>
              <a:spcAft>
                <a:spcPts val="0"/>
              </a:spcAft>
              <a:buSzPts val="1400"/>
              <a:buChar char="■"/>
              <a:defRPr>
                <a:highlight>
                  <a:schemeClr val="lt1"/>
                </a:highlight>
              </a:defRPr>
            </a:lvl6pPr>
            <a:lvl7pPr indent="-317500" lvl="6" marL="3200400" rtl="0">
              <a:spcBef>
                <a:spcPts val="1600"/>
              </a:spcBef>
              <a:spcAft>
                <a:spcPts val="0"/>
              </a:spcAft>
              <a:buSzPts val="1400"/>
              <a:buChar char="●"/>
              <a:defRPr>
                <a:highlight>
                  <a:schemeClr val="lt1"/>
                </a:highlight>
              </a:defRPr>
            </a:lvl7pPr>
            <a:lvl8pPr indent="-317500" lvl="7" marL="3657600" rtl="0">
              <a:spcBef>
                <a:spcPts val="1600"/>
              </a:spcBef>
              <a:spcAft>
                <a:spcPts val="0"/>
              </a:spcAft>
              <a:buSzPts val="1400"/>
              <a:buChar char="○"/>
              <a:defRPr>
                <a:highlight>
                  <a:schemeClr val="lt1"/>
                </a:highlight>
              </a:defRPr>
            </a:lvl8pPr>
            <a:lvl9pPr indent="-317500" lvl="8" marL="4114800" rtl="0">
              <a:spcBef>
                <a:spcPts val="1600"/>
              </a:spcBef>
              <a:spcAft>
                <a:spcPts val="1600"/>
              </a:spcAft>
              <a:buSzPts val="1400"/>
              <a:buChar char="■"/>
              <a:defRPr>
                <a:highlight>
                  <a:schemeClr val="lt1"/>
                </a:highlight>
              </a:defRPr>
            </a:lvl9pPr>
          </a:lstStyle>
          <a:p/>
        </p:txBody>
      </p:sp>
      <p:sp>
        <p:nvSpPr>
          <p:cNvPr id="172" name="Google Shape;172;p3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3" name="Google Shape;173;p33"/>
          <p:cNvSpPr/>
          <p:nvPr/>
        </p:nvSpPr>
        <p:spPr>
          <a:xfrm rot="10800000">
            <a:off x="4535475" y="-23975"/>
            <a:ext cx="15600" cy="5180100"/>
          </a:xfrm>
          <a:prstGeom prst="rect">
            <a:avLst/>
          </a:prstGeom>
          <a:solidFill>
            <a:srgbClr val="002A5B"/>
          </a:solidFill>
          <a:ln cap="flat" cmpd="sng" w="3810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74" name="Shape 174"/>
        <p:cNvGrpSpPr/>
        <p:nvPr/>
      </p:nvGrpSpPr>
      <p:grpSpPr>
        <a:xfrm>
          <a:off x="0" y="0"/>
          <a:ext cx="0" cy="0"/>
          <a:chOff x="0" y="0"/>
          <a:chExt cx="0" cy="0"/>
        </a:xfrm>
      </p:grpSpPr>
      <p:sp>
        <p:nvSpPr>
          <p:cNvPr id="175" name="Google Shape;175;p34"/>
          <p:cNvSpPr/>
          <p:nvPr/>
        </p:nvSpPr>
        <p:spPr>
          <a:xfrm>
            <a:off x="-26100" y="426297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77" name="Google Shape;177;p3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34"/>
          <p:cNvSpPr/>
          <p:nvPr/>
        </p:nvSpPr>
        <p:spPr>
          <a:xfrm rot="5400000">
            <a:off x="3292800" y="1479275"/>
            <a:ext cx="36600" cy="66762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79" name="Shape 179"/>
        <p:cNvGrpSpPr/>
        <p:nvPr/>
      </p:nvGrpSpPr>
      <p:grpSpPr>
        <a:xfrm>
          <a:off x="0" y="0"/>
          <a:ext cx="0" cy="0"/>
          <a:chOff x="0" y="0"/>
          <a:chExt cx="0" cy="0"/>
        </a:xfrm>
      </p:grpSpPr>
      <p:sp>
        <p:nvSpPr>
          <p:cNvPr id="180" name="Google Shape;180;p35"/>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181" name="Google Shape;181;p35"/>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82" name="Google Shape;182;p3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83" name="Shape 183"/>
        <p:cNvGrpSpPr/>
        <p:nvPr/>
      </p:nvGrpSpPr>
      <p:grpSpPr>
        <a:xfrm>
          <a:off x="0" y="0"/>
          <a:ext cx="0" cy="0"/>
          <a:chOff x="0" y="0"/>
          <a:chExt cx="0" cy="0"/>
        </a:xfrm>
      </p:grpSpPr>
      <p:sp>
        <p:nvSpPr>
          <p:cNvPr id="184" name="Google Shape;184;p3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5"/>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5"/>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5"/>
          <p:cNvSpPr/>
          <p:nvPr/>
        </p:nvSpPr>
        <p:spPr>
          <a:xfrm rot="5400000">
            <a:off x="3293700" y="-2288400"/>
            <a:ext cx="36600" cy="66762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p:nvPr/>
        </p:nvSpPr>
        <p:spPr>
          <a:xfrm>
            <a:off x="-26100" y="49172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6"/>
          <p:cNvSpPr/>
          <p:nvPr/>
        </p:nvSpPr>
        <p:spPr>
          <a:xfrm rot="5400000">
            <a:off x="3293700" y="-2288400"/>
            <a:ext cx="36600" cy="66762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0" name="Shape 40"/>
        <p:cNvGrpSpPr/>
        <p:nvPr/>
      </p:nvGrpSpPr>
      <p:grpSpPr>
        <a:xfrm>
          <a:off x="0" y="0"/>
          <a:ext cx="0" cy="0"/>
          <a:chOff x="0" y="0"/>
          <a:chExt cx="0" cy="0"/>
        </a:xfrm>
      </p:grpSpPr>
      <p:sp>
        <p:nvSpPr>
          <p:cNvPr id="41" name="Google Shape;4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4" name="Shape 44"/>
        <p:cNvGrpSpPr/>
        <p:nvPr/>
      </p:nvGrpSpPr>
      <p:grpSpPr>
        <a:xfrm>
          <a:off x="0" y="0"/>
          <a:ext cx="0" cy="0"/>
          <a:chOff x="0" y="0"/>
          <a:chExt cx="0" cy="0"/>
        </a:xfrm>
      </p:grpSpPr>
      <p:sp>
        <p:nvSpPr>
          <p:cNvPr id="45" name="Google Shape;45;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8"/>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rgbClr val="FDDB17"/>
        </a:solidFill>
      </p:bgPr>
    </p:bg>
    <p:spTree>
      <p:nvGrpSpPr>
        <p:cNvPr id="47" name="Shape 47"/>
        <p:cNvGrpSpPr/>
        <p:nvPr/>
      </p:nvGrpSpPr>
      <p:grpSpPr>
        <a:xfrm>
          <a:off x="0" y="0"/>
          <a:ext cx="0" cy="0"/>
          <a:chOff x="0" y="0"/>
          <a:chExt cx="0" cy="0"/>
        </a:xfrm>
      </p:grpSpPr>
      <p:sp>
        <p:nvSpPr>
          <p:cNvPr id="48" name="Google Shape;48;p9"/>
          <p:cNvSpPr/>
          <p:nvPr/>
        </p:nvSpPr>
        <p:spPr>
          <a:xfrm>
            <a:off x="4572000" y="-75"/>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 name="Google Shape;49;p9"/>
          <p:cNvCxnSpPr/>
          <p:nvPr/>
        </p:nvCxnSpPr>
        <p:spPr>
          <a:xfrm>
            <a:off x="2019525" y="2571750"/>
            <a:ext cx="468300" cy="0"/>
          </a:xfrm>
          <a:prstGeom prst="straightConnector1">
            <a:avLst/>
          </a:prstGeom>
          <a:noFill/>
          <a:ln cap="flat" cmpd="sng" w="19050">
            <a:solidFill>
              <a:srgbClr val="002A5B"/>
            </a:solidFill>
            <a:prstDash val="solid"/>
            <a:round/>
            <a:headEnd len="sm" w="sm" type="none"/>
            <a:tailEnd len="sm" w="sm" type="none"/>
          </a:ln>
        </p:spPr>
      </p:cxnSp>
      <p:sp>
        <p:nvSpPr>
          <p:cNvPr id="50" name="Google Shape;50;p9"/>
          <p:cNvSpPr txBox="1"/>
          <p:nvPr>
            <p:ph type="title"/>
          </p:nvPr>
        </p:nvSpPr>
        <p:spPr>
          <a:xfrm>
            <a:off x="265500" y="7768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9"/>
          <p:cNvSpPr txBox="1"/>
          <p:nvPr>
            <p:ph idx="1" type="subTitle"/>
          </p:nvPr>
        </p:nvSpPr>
        <p:spPr>
          <a:xfrm>
            <a:off x="265500" y="26166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53" name="Google Shape;53;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9"/>
          <p:cNvSpPr/>
          <p:nvPr/>
        </p:nvSpPr>
        <p:spPr>
          <a:xfrm rot="10800000">
            <a:off x="4535475" y="-23975"/>
            <a:ext cx="15600" cy="5180100"/>
          </a:xfrm>
          <a:prstGeom prst="rect">
            <a:avLst/>
          </a:prstGeom>
          <a:solidFill>
            <a:srgbClr val="002A5B"/>
          </a:solidFill>
          <a:ln cap="flat" cmpd="sng" w="3810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5" name="Shape 55"/>
        <p:cNvGrpSpPr/>
        <p:nvPr/>
      </p:nvGrpSpPr>
      <p:grpSpPr>
        <a:xfrm>
          <a:off x="0" y="0"/>
          <a:ext cx="0" cy="0"/>
          <a:chOff x="0" y="0"/>
          <a:chExt cx="0" cy="0"/>
        </a:xfrm>
      </p:grpSpPr>
      <p:sp>
        <p:nvSpPr>
          <p:cNvPr id="56" name="Google Shape;56;p10"/>
          <p:cNvSpPr/>
          <p:nvPr/>
        </p:nvSpPr>
        <p:spPr>
          <a:xfrm>
            <a:off x="-26100" y="4262975"/>
            <a:ext cx="9196200" cy="572700"/>
          </a:xfrm>
          <a:prstGeom prst="rect">
            <a:avLst/>
          </a:prstGeom>
          <a:solidFill>
            <a:srgbClr val="FDDB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8" name="Google Shape;58;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10"/>
          <p:cNvSpPr/>
          <p:nvPr/>
        </p:nvSpPr>
        <p:spPr>
          <a:xfrm rot="5400000">
            <a:off x="3292800" y="1479275"/>
            <a:ext cx="36600" cy="6676200"/>
          </a:xfrm>
          <a:prstGeom prst="rect">
            <a:avLst/>
          </a:prstGeom>
          <a:solidFill>
            <a:srgbClr val="002A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rgbClr val="FFFFFF"/>
        </a:solidFill>
      </p:bgPr>
    </p:bg>
    <p:spTree>
      <p:nvGrpSpPr>
        <p:cNvPr id="66" name="Shape 66"/>
        <p:cNvGrpSpPr/>
        <p:nvPr/>
      </p:nvGrpSpPr>
      <p:grpSpPr>
        <a:xfrm>
          <a:off x="0" y="0"/>
          <a:ext cx="0" cy="0"/>
          <a:chOff x="0" y="0"/>
          <a:chExt cx="0" cy="0"/>
        </a:xfrm>
      </p:grpSpPr>
      <p:sp>
        <p:nvSpPr>
          <p:cNvPr id="67" name="Google Shape;67;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68" name="Google Shape;68;p13"/>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69" name="Google Shape;69;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rgbClr val="FFFFFF"/>
        </a:solidFill>
      </p:bgPr>
    </p:bg>
    <p:spTree>
      <p:nvGrpSpPr>
        <p:cNvPr id="124" name="Shape 124"/>
        <p:cNvGrpSpPr/>
        <p:nvPr/>
      </p:nvGrpSpPr>
      <p:grpSpPr>
        <a:xfrm>
          <a:off x="0" y="0"/>
          <a:ext cx="0" cy="0"/>
          <a:chOff x="0" y="0"/>
          <a:chExt cx="0" cy="0"/>
        </a:xfrm>
      </p:grpSpPr>
      <p:sp>
        <p:nvSpPr>
          <p:cNvPr id="125" name="Google Shape;125;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126" name="Google Shape;126;p25"/>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127" name="Google Shape;127;p2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9.png"/><Relationship Id="rId7"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hyperlink" Target="https://guides.lib.umich.edu/dissertationcopyright" TargetMode="External"/><Relationship Id="rId4" Type="http://schemas.openxmlformats.org/officeDocument/2006/relationships/hyperlink" Target="https://guides.lib.umich.edu/copyrightbasics" TargetMode="External"/><Relationship Id="rId5" Type="http://schemas.openxmlformats.org/officeDocument/2006/relationships/hyperlink" Target="https://guides.lib.umich.edu/permissions" TargetMode="External"/><Relationship Id="rId6" Type="http://schemas.openxmlformats.org/officeDocument/2006/relationships/hyperlink" Target="https://guides.lib.umich.edu/creativecommons" TargetMode="External"/><Relationship Id="rId7" Type="http://schemas.openxmlformats.org/officeDocument/2006/relationships/hyperlink" Target="https://creativecommons.org/licenses/by/4.0/" TargetMode="External"/><Relationship Id="rId8"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15.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hyperlink" Target="https://copyright.cornell.edu/publicdomai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7"/>
          <p:cNvSpPr txBox="1"/>
          <p:nvPr>
            <p:ph type="ctrTitle"/>
          </p:nvPr>
        </p:nvSpPr>
        <p:spPr>
          <a:xfrm>
            <a:off x="0" y="1403850"/>
            <a:ext cx="9196200" cy="2195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5800"/>
              <a:t>Copyright &amp; </a:t>
            </a:r>
            <a:endParaRPr sz="5800"/>
          </a:p>
          <a:p>
            <a:pPr indent="0" lvl="0" marL="0" rtl="0" algn="r">
              <a:spcBef>
                <a:spcPts val="0"/>
              </a:spcBef>
              <a:spcAft>
                <a:spcPts val="0"/>
              </a:spcAft>
              <a:buNone/>
            </a:pPr>
            <a:r>
              <a:rPr lang="en" sz="5800"/>
              <a:t>Your Dissertation</a:t>
            </a:r>
            <a:endParaRPr sz="5800"/>
          </a:p>
        </p:txBody>
      </p:sp>
      <p:sp>
        <p:nvSpPr>
          <p:cNvPr id="190" name="Google Shape;190;p37"/>
          <p:cNvSpPr txBox="1"/>
          <p:nvPr>
            <p:ph idx="1" type="subTitle"/>
          </p:nvPr>
        </p:nvSpPr>
        <p:spPr>
          <a:xfrm>
            <a:off x="2453825" y="3575050"/>
            <a:ext cx="6732000" cy="3765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n"/>
              <a:t>Raven Lanier</a:t>
            </a:r>
            <a:r>
              <a:rPr b="0" lang="en"/>
              <a:t>, </a:t>
            </a:r>
            <a:r>
              <a:rPr lang="en"/>
              <a:t>Copyright Specialist</a:t>
            </a:r>
            <a:endParaRPr b="0"/>
          </a:p>
        </p:txBody>
      </p:sp>
      <p:sp>
        <p:nvSpPr>
          <p:cNvPr id="191" name="Google Shape;191;p37"/>
          <p:cNvSpPr txBox="1"/>
          <p:nvPr>
            <p:ph idx="2" type="subTitle"/>
          </p:nvPr>
        </p:nvSpPr>
        <p:spPr>
          <a:xfrm>
            <a:off x="3294200" y="3899850"/>
            <a:ext cx="5902200" cy="3495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n"/>
              <a:t>University of Michigan Library Copyright Office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id="248" name="Google Shape;248;p46"/>
          <p:cNvPicPr preferRelativeResize="0"/>
          <p:nvPr/>
        </p:nvPicPr>
        <p:blipFill rotWithShape="1">
          <a:blip r:embed="rId3">
            <a:alphaModFix/>
          </a:blip>
          <a:srcRect b="52365" l="0" r="0" t="0"/>
          <a:stretch/>
        </p:blipFill>
        <p:spPr>
          <a:xfrm>
            <a:off x="921588" y="167650"/>
            <a:ext cx="7300825" cy="2304875"/>
          </a:xfrm>
          <a:prstGeom prst="rect">
            <a:avLst/>
          </a:prstGeom>
          <a:noFill/>
          <a:ln>
            <a:noFill/>
          </a:ln>
        </p:spPr>
      </p:pic>
      <p:pic>
        <p:nvPicPr>
          <p:cNvPr id="249" name="Google Shape;249;p46"/>
          <p:cNvPicPr preferRelativeResize="0"/>
          <p:nvPr/>
        </p:nvPicPr>
        <p:blipFill rotWithShape="1">
          <a:blip r:embed="rId4">
            <a:alphaModFix/>
          </a:blip>
          <a:srcRect b="46168" l="0" r="0" t="3185"/>
          <a:stretch/>
        </p:blipFill>
        <p:spPr>
          <a:xfrm>
            <a:off x="921600" y="2571750"/>
            <a:ext cx="7300800" cy="2243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pic>
        <p:nvPicPr>
          <p:cNvPr id="254" name="Google Shape;254;p47"/>
          <p:cNvPicPr preferRelativeResize="0"/>
          <p:nvPr/>
        </p:nvPicPr>
        <p:blipFill rotWithShape="1">
          <a:blip r:embed="rId3">
            <a:alphaModFix/>
          </a:blip>
          <a:srcRect b="0" l="0" r="51653" t="14828"/>
          <a:stretch/>
        </p:blipFill>
        <p:spPr>
          <a:xfrm>
            <a:off x="686575" y="511200"/>
            <a:ext cx="3495375" cy="4121125"/>
          </a:xfrm>
          <a:prstGeom prst="rect">
            <a:avLst/>
          </a:prstGeom>
          <a:noFill/>
          <a:ln>
            <a:noFill/>
          </a:ln>
        </p:spPr>
      </p:pic>
      <p:pic>
        <p:nvPicPr>
          <p:cNvPr id="255" name="Google Shape;255;p47"/>
          <p:cNvPicPr preferRelativeResize="0"/>
          <p:nvPr/>
        </p:nvPicPr>
        <p:blipFill rotWithShape="1">
          <a:blip r:embed="rId4">
            <a:alphaModFix/>
          </a:blip>
          <a:srcRect b="0" l="0" r="52380" t="0"/>
          <a:stretch/>
        </p:blipFill>
        <p:spPr>
          <a:xfrm>
            <a:off x="4943375" y="465400"/>
            <a:ext cx="3327450" cy="4212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 Seuss Enterprises v. ComicMix</a:t>
            </a:r>
            <a:endParaRPr/>
          </a:p>
        </p:txBody>
      </p:sp>
      <p:sp>
        <p:nvSpPr>
          <p:cNvPr id="261" name="Google Shape;261;p48"/>
          <p:cNvSpPr txBox="1"/>
          <p:nvPr>
            <p:ph idx="1" type="body"/>
          </p:nvPr>
        </p:nvSpPr>
        <p:spPr>
          <a:xfrm>
            <a:off x="311700" y="1143550"/>
            <a:ext cx="8520600" cy="3334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First factor: for fair use</a:t>
            </a:r>
            <a:endParaRPr/>
          </a:p>
          <a:p>
            <a:pPr indent="-317500" lvl="1" marL="914400" rtl="0" algn="l">
              <a:spcBef>
                <a:spcPts val="0"/>
              </a:spcBef>
              <a:spcAft>
                <a:spcPts val="0"/>
              </a:spcAft>
              <a:buSzPts val="1400"/>
              <a:buChar char="○"/>
            </a:pPr>
            <a:r>
              <a:rPr lang="en"/>
              <a:t>Boldly! is not a parody, it’s a mashup, so the protection is slightly different</a:t>
            </a:r>
            <a:endParaRPr/>
          </a:p>
          <a:p>
            <a:pPr indent="-317500" lvl="1" marL="914400" rtl="0" algn="l">
              <a:spcBef>
                <a:spcPts val="0"/>
              </a:spcBef>
              <a:spcAft>
                <a:spcPts val="0"/>
              </a:spcAft>
              <a:buSzPts val="1400"/>
              <a:buChar char="○"/>
            </a:pPr>
            <a:r>
              <a:rPr lang="en"/>
              <a:t>Very transformative, making it less important that the book was commercial</a:t>
            </a:r>
            <a:endParaRPr/>
          </a:p>
          <a:p>
            <a:pPr indent="-342900" lvl="0" marL="457200" rtl="0" algn="l">
              <a:spcBef>
                <a:spcPts val="0"/>
              </a:spcBef>
              <a:spcAft>
                <a:spcPts val="0"/>
              </a:spcAft>
              <a:buSzPts val="1800"/>
              <a:buChar char="●"/>
            </a:pPr>
            <a:r>
              <a:rPr lang="en"/>
              <a:t>Second factor: slightly against fair use</a:t>
            </a:r>
            <a:endParaRPr/>
          </a:p>
          <a:p>
            <a:pPr indent="-317500" lvl="1" marL="914400" rtl="0" algn="l">
              <a:spcBef>
                <a:spcPts val="0"/>
              </a:spcBef>
              <a:spcAft>
                <a:spcPts val="0"/>
              </a:spcAft>
              <a:buSzPts val="1400"/>
              <a:buChar char="○"/>
            </a:pPr>
            <a:r>
              <a:rPr lang="en"/>
              <a:t>Creative, but published extensively and for a long time</a:t>
            </a:r>
            <a:endParaRPr/>
          </a:p>
          <a:p>
            <a:pPr indent="-342900" lvl="0" marL="457200" rtl="0" algn="l">
              <a:spcBef>
                <a:spcPts val="0"/>
              </a:spcBef>
              <a:spcAft>
                <a:spcPts val="0"/>
              </a:spcAft>
              <a:buSzPts val="1800"/>
              <a:buChar char="●"/>
            </a:pPr>
            <a:r>
              <a:rPr lang="en"/>
              <a:t>Third factor: for fair use</a:t>
            </a:r>
            <a:endParaRPr/>
          </a:p>
          <a:p>
            <a:pPr indent="-317500" lvl="1" marL="914400" rtl="0" algn="l">
              <a:spcBef>
                <a:spcPts val="0"/>
              </a:spcBef>
              <a:spcAft>
                <a:spcPts val="0"/>
              </a:spcAft>
              <a:buSzPts val="1400"/>
              <a:buChar char="○"/>
            </a:pPr>
            <a:r>
              <a:rPr lang="en"/>
              <a:t>Used as much as was necessary to make the new transformative work</a:t>
            </a:r>
            <a:endParaRPr/>
          </a:p>
          <a:p>
            <a:pPr indent="-342900" lvl="0" marL="457200" rtl="0" algn="l">
              <a:spcBef>
                <a:spcPts val="0"/>
              </a:spcBef>
              <a:spcAft>
                <a:spcPts val="0"/>
              </a:spcAft>
              <a:buSzPts val="1800"/>
              <a:buChar char="●"/>
            </a:pPr>
            <a:r>
              <a:rPr lang="en"/>
              <a:t>Fourth factor: neutral</a:t>
            </a:r>
            <a:endParaRPr/>
          </a:p>
          <a:p>
            <a:pPr indent="-317500" lvl="1" marL="914400" rtl="0" algn="l">
              <a:spcBef>
                <a:spcPts val="0"/>
              </a:spcBef>
              <a:spcAft>
                <a:spcPts val="0"/>
              </a:spcAft>
              <a:buSzPts val="1400"/>
              <a:buChar char="○"/>
            </a:pPr>
            <a:r>
              <a:rPr lang="en"/>
              <a:t>Not a replacement, more for people who have read Go!</a:t>
            </a:r>
            <a:endParaRPr/>
          </a:p>
          <a:p>
            <a:pPr indent="-317500" lvl="1" marL="914400" rtl="0" algn="l">
              <a:spcBef>
                <a:spcPts val="0"/>
              </a:spcBef>
              <a:spcAft>
                <a:spcPts val="0"/>
              </a:spcAft>
              <a:buSzPts val="1400"/>
              <a:buChar char="○"/>
            </a:pPr>
            <a:r>
              <a:rPr lang="en"/>
              <a:t>Dr. Seuss does license some versions and does collaborations</a:t>
            </a:r>
            <a:endParaRPr/>
          </a:p>
        </p:txBody>
      </p:sp>
      <p:sp>
        <p:nvSpPr>
          <p:cNvPr id="262" name="Google Shape;262;p48"/>
          <p:cNvSpPr txBox="1"/>
          <p:nvPr/>
        </p:nvSpPr>
        <p:spPr>
          <a:xfrm>
            <a:off x="162950" y="4301850"/>
            <a:ext cx="8818200" cy="64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layfair Display"/>
                <a:ea typeface="Playfair Display"/>
                <a:cs typeface="Playfair Display"/>
                <a:sym typeface="Playfair Display"/>
              </a:rPr>
              <a:t>Verdict: </a:t>
            </a:r>
            <a:r>
              <a:rPr lang="en" sz="3000">
                <a:solidFill>
                  <a:schemeClr val="accent4"/>
                </a:solidFill>
                <a:latin typeface="Playfair Display"/>
                <a:ea typeface="Playfair Display"/>
                <a:cs typeface="Playfair Display"/>
                <a:sym typeface="Playfair Display"/>
              </a:rPr>
              <a:t>fair use</a:t>
            </a:r>
            <a:endParaRPr sz="3000">
              <a:solidFill>
                <a:schemeClr val="accent4"/>
              </a:solidFill>
              <a:latin typeface="Playfair Display"/>
              <a:ea typeface="Playfair Display"/>
              <a:cs typeface="Playfair Display"/>
              <a:sym typeface="Playfair Displ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2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Permission</a:t>
            </a:r>
            <a:endParaRPr/>
          </a:p>
        </p:txBody>
      </p:sp>
      <p:sp>
        <p:nvSpPr>
          <p:cNvPr id="268" name="Google Shape;268;p49"/>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Be certain and clear about what you’re asking for</a:t>
            </a:r>
            <a:endParaRPr/>
          </a:p>
          <a:p>
            <a:pPr indent="-342900" lvl="0" marL="457200" rtl="0" algn="l">
              <a:spcBef>
                <a:spcPts val="0"/>
              </a:spcBef>
              <a:spcAft>
                <a:spcPts val="0"/>
              </a:spcAft>
              <a:buSzPts val="1800"/>
              <a:buChar char="●"/>
            </a:pPr>
            <a:r>
              <a:rPr lang="en"/>
              <a:t>Contact the copyright holder</a:t>
            </a:r>
            <a:endParaRPr/>
          </a:p>
          <a:p>
            <a:pPr indent="-317500" lvl="1" marL="914400" rtl="0" algn="l">
              <a:spcBef>
                <a:spcPts val="0"/>
              </a:spcBef>
              <a:spcAft>
                <a:spcPts val="0"/>
              </a:spcAft>
              <a:buSzPts val="1400"/>
              <a:buChar char="○"/>
            </a:pPr>
            <a:r>
              <a:rPr lang="en"/>
              <a:t>Originally the author, but could have been transferred</a:t>
            </a:r>
            <a:endParaRPr/>
          </a:p>
          <a:p>
            <a:pPr indent="-317500" lvl="1" marL="914400" rtl="0" algn="l">
              <a:spcBef>
                <a:spcPts val="0"/>
              </a:spcBef>
              <a:spcAft>
                <a:spcPts val="0"/>
              </a:spcAft>
              <a:buSzPts val="1400"/>
              <a:buChar char="○"/>
            </a:pPr>
            <a:r>
              <a:rPr lang="en"/>
              <a:t>Copyrights are typically transferred to publishers</a:t>
            </a:r>
            <a:endParaRPr/>
          </a:p>
          <a:p>
            <a:pPr indent="-342900" lvl="0" marL="457200" rtl="0" algn="l">
              <a:spcBef>
                <a:spcPts val="0"/>
              </a:spcBef>
              <a:spcAft>
                <a:spcPts val="0"/>
              </a:spcAft>
              <a:buSzPts val="1800"/>
              <a:buChar char="●"/>
            </a:pPr>
            <a:r>
              <a:rPr lang="en"/>
              <a:t>Start early!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Creative Commons</a:t>
            </a:r>
            <a:r>
              <a:rPr lang="en"/>
              <a:t> Licenses</a:t>
            </a:r>
            <a:endParaRPr/>
          </a:p>
        </p:txBody>
      </p:sp>
      <p:sp>
        <p:nvSpPr>
          <p:cNvPr id="274" name="Google Shape;274;p50"/>
          <p:cNvSpPr txBox="1"/>
          <p:nvPr>
            <p:ph idx="1" type="body"/>
          </p:nvPr>
        </p:nvSpPr>
        <p:spPr>
          <a:xfrm>
            <a:off x="311700" y="1234075"/>
            <a:ext cx="5643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Legal Code</a:t>
            </a:r>
            <a:endParaRPr/>
          </a:p>
          <a:p>
            <a:pPr indent="-317500" lvl="0" marL="914400" rtl="0" algn="l">
              <a:spcBef>
                <a:spcPts val="0"/>
              </a:spcBef>
              <a:spcAft>
                <a:spcPts val="0"/>
              </a:spcAft>
              <a:buSzPts val="1400"/>
              <a:buChar char="●"/>
            </a:pPr>
            <a:r>
              <a:rPr lang="en" sz="1400"/>
              <a:t>Legally binding terms of the license</a:t>
            </a:r>
            <a:endParaRPr sz="1400"/>
          </a:p>
          <a:p>
            <a:pPr indent="-317500" lvl="0" marL="914400" rtl="0" algn="l">
              <a:spcBef>
                <a:spcPts val="0"/>
              </a:spcBef>
              <a:spcAft>
                <a:spcPts val="0"/>
              </a:spcAft>
              <a:buSzPts val="1400"/>
              <a:buChar char="●"/>
            </a:pPr>
            <a:r>
              <a:rPr lang="en" sz="1400"/>
              <a:t>Upheld in court</a:t>
            </a:r>
            <a:endParaRPr sz="1400"/>
          </a:p>
          <a:p>
            <a:pPr indent="-342900" lvl="0" marL="457200" rtl="0" algn="l">
              <a:spcBef>
                <a:spcPts val="0"/>
              </a:spcBef>
              <a:spcAft>
                <a:spcPts val="0"/>
              </a:spcAft>
              <a:buSzPts val="1800"/>
              <a:buAutoNum type="arabicPeriod"/>
            </a:pPr>
            <a:r>
              <a:rPr lang="en"/>
              <a:t>Human Readable Deed</a:t>
            </a:r>
            <a:endParaRPr/>
          </a:p>
          <a:p>
            <a:pPr indent="-317500" lvl="0" marL="914400" rtl="0" algn="l">
              <a:spcBef>
                <a:spcPts val="0"/>
              </a:spcBef>
              <a:spcAft>
                <a:spcPts val="0"/>
              </a:spcAft>
              <a:buSzPts val="1400"/>
              <a:buChar char="●"/>
            </a:pPr>
            <a:r>
              <a:rPr lang="en" sz="1400"/>
              <a:t>Clear, understandable version of the license</a:t>
            </a:r>
            <a:endParaRPr sz="1400"/>
          </a:p>
          <a:p>
            <a:pPr indent="-317500" lvl="0" marL="914400" rtl="0" algn="l">
              <a:spcBef>
                <a:spcPts val="0"/>
              </a:spcBef>
              <a:spcAft>
                <a:spcPts val="0"/>
              </a:spcAft>
              <a:buSzPts val="1400"/>
              <a:buChar char="●"/>
            </a:pPr>
            <a:r>
              <a:rPr lang="en" sz="1400"/>
              <a:t>Easy for everyone to use</a:t>
            </a:r>
            <a:endParaRPr sz="1400"/>
          </a:p>
          <a:p>
            <a:pPr indent="-342900" lvl="0" marL="457200" rtl="0" algn="l">
              <a:spcBef>
                <a:spcPts val="0"/>
              </a:spcBef>
              <a:spcAft>
                <a:spcPts val="0"/>
              </a:spcAft>
              <a:buSzPts val="1800"/>
              <a:buAutoNum type="arabicPeriod"/>
            </a:pPr>
            <a:r>
              <a:rPr lang="en"/>
              <a:t>Machine Readable Code</a:t>
            </a:r>
            <a:endParaRPr/>
          </a:p>
          <a:p>
            <a:pPr indent="-317500" lvl="0" marL="914400" rtl="0" algn="l">
              <a:spcBef>
                <a:spcPts val="0"/>
              </a:spcBef>
              <a:spcAft>
                <a:spcPts val="0"/>
              </a:spcAft>
              <a:buSzPts val="1400"/>
              <a:buChar char="●"/>
            </a:pPr>
            <a:r>
              <a:rPr lang="en" sz="1400"/>
              <a:t>Indexed by search engines and other sites</a:t>
            </a:r>
            <a:endParaRPr sz="1400"/>
          </a:p>
          <a:p>
            <a:pPr indent="-317500" lvl="0" marL="914400" rtl="0" algn="l">
              <a:spcBef>
                <a:spcPts val="0"/>
              </a:spcBef>
              <a:spcAft>
                <a:spcPts val="0"/>
              </a:spcAft>
              <a:buSzPts val="1400"/>
              <a:buChar char="●"/>
            </a:pPr>
            <a:r>
              <a:rPr lang="en" sz="1400"/>
              <a:t>Makes works easy to find</a:t>
            </a:r>
            <a:endParaRPr sz="1400"/>
          </a:p>
        </p:txBody>
      </p:sp>
      <p:pic>
        <p:nvPicPr>
          <p:cNvPr id="275" name="Google Shape;275;p50"/>
          <p:cNvPicPr preferRelativeResize="0"/>
          <p:nvPr/>
        </p:nvPicPr>
        <p:blipFill>
          <a:blip r:embed="rId3">
            <a:alphaModFix/>
          </a:blip>
          <a:stretch>
            <a:fillRect/>
          </a:stretch>
        </p:blipFill>
        <p:spPr>
          <a:xfrm>
            <a:off x="6107700" y="1320325"/>
            <a:ext cx="2619375" cy="3162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Types of CC Licenses</a:t>
            </a:r>
            <a:endParaRPr/>
          </a:p>
        </p:txBody>
      </p:sp>
      <p:pic>
        <p:nvPicPr>
          <p:cNvPr id="281" name="Google Shape;281;p51"/>
          <p:cNvPicPr preferRelativeResize="0"/>
          <p:nvPr/>
        </p:nvPicPr>
        <p:blipFill>
          <a:blip r:embed="rId3">
            <a:alphaModFix/>
          </a:blip>
          <a:stretch>
            <a:fillRect/>
          </a:stretch>
        </p:blipFill>
        <p:spPr>
          <a:xfrm>
            <a:off x="1128500" y="1151250"/>
            <a:ext cx="6865949" cy="3797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52"/>
          <p:cNvPicPr preferRelativeResize="0"/>
          <p:nvPr/>
        </p:nvPicPr>
        <p:blipFill rotWithShape="1">
          <a:blip r:embed="rId3">
            <a:alphaModFix/>
          </a:blip>
          <a:srcRect b="0" l="63519" r="0" t="0"/>
          <a:stretch/>
        </p:blipFill>
        <p:spPr>
          <a:xfrm>
            <a:off x="461599" y="2975700"/>
            <a:ext cx="2549702" cy="1825200"/>
          </a:xfrm>
          <a:prstGeom prst="rect">
            <a:avLst/>
          </a:prstGeom>
          <a:noFill/>
          <a:ln>
            <a:noFill/>
          </a:ln>
        </p:spPr>
      </p:pic>
      <p:pic>
        <p:nvPicPr>
          <p:cNvPr id="287" name="Google Shape;287;p52"/>
          <p:cNvPicPr preferRelativeResize="0"/>
          <p:nvPr/>
        </p:nvPicPr>
        <p:blipFill rotWithShape="1">
          <a:blip r:embed="rId4">
            <a:alphaModFix/>
          </a:blip>
          <a:srcRect b="0" l="0" r="0" t="1273"/>
          <a:stretch/>
        </p:blipFill>
        <p:spPr>
          <a:xfrm>
            <a:off x="3276462" y="2999712"/>
            <a:ext cx="2591075" cy="1887275"/>
          </a:xfrm>
          <a:prstGeom prst="rect">
            <a:avLst/>
          </a:prstGeom>
          <a:noFill/>
          <a:ln>
            <a:noFill/>
          </a:ln>
        </p:spPr>
      </p:pic>
      <p:pic>
        <p:nvPicPr>
          <p:cNvPr id="288" name="Google Shape;288;p52"/>
          <p:cNvPicPr preferRelativeResize="0"/>
          <p:nvPr/>
        </p:nvPicPr>
        <p:blipFill>
          <a:blip r:embed="rId5">
            <a:alphaModFix/>
          </a:blip>
          <a:stretch>
            <a:fillRect/>
          </a:stretch>
        </p:blipFill>
        <p:spPr>
          <a:xfrm>
            <a:off x="6443025" y="3073349"/>
            <a:ext cx="2124874" cy="1825200"/>
          </a:xfrm>
          <a:prstGeom prst="rect">
            <a:avLst/>
          </a:prstGeom>
          <a:noFill/>
          <a:ln>
            <a:noFill/>
          </a:ln>
        </p:spPr>
      </p:pic>
      <p:pic>
        <p:nvPicPr>
          <p:cNvPr id="289" name="Google Shape;289;p52"/>
          <p:cNvPicPr preferRelativeResize="0"/>
          <p:nvPr/>
        </p:nvPicPr>
        <p:blipFill>
          <a:blip r:embed="rId6">
            <a:alphaModFix/>
          </a:blip>
          <a:stretch>
            <a:fillRect/>
          </a:stretch>
        </p:blipFill>
        <p:spPr>
          <a:xfrm>
            <a:off x="151276" y="122800"/>
            <a:ext cx="4420717" cy="2694912"/>
          </a:xfrm>
          <a:prstGeom prst="rect">
            <a:avLst/>
          </a:prstGeom>
          <a:noFill/>
          <a:ln>
            <a:noFill/>
          </a:ln>
        </p:spPr>
      </p:pic>
      <p:pic>
        <p:nvPicPr>
          <p:cNvPr id="290" name="Google Shape;290;p52"/>
          <p:cNvPicPr preferRelativeResize="0"/>
          <p:nvPr/>
        </p:nvPicPr>
        <p:blipFill>
          <a:blip r:embed="rId7">
            <a:alphaModFix/>
          </a:blip>
          <a:stretch>
            <a:fillRect/>
          </a:stretch>
        </p:blipFill>
        <p:spPr>
          <a:xfrm>
            <a:off x="5398288" y="122800"/>
            <a:ext cx="2893581" cy="2768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Copyright Infringement vs. Plagiarism</a:t>
            </a:r>
            <a:endParaRPr/>
          </a:p>
        </p:txBody>
      </p:sp>
      <p:sp>
        <p:nvSpPr>
          <p:cNvPr id="296" name="Google Shape;296;p53"/>
          <p:cNvSpPr txBox="1"/>
          <p:nvPr>
            <p:ph idx="1" type="body"/>
          </p:nvPr>
        </p:nvSpPr>
        <p:spPr>
          <a:xfrm>
            <a:off x="311700" y="1234075"/>
            <a:ext cx="44469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Plagiarism is passing someone else’s work off as your own</a:t>
            </a:r>
            <a:endParaRPr/>
          </a:p>
          <a:p>
            <a:pPr indent="-342900" lvl="0" marL="457200" rtl="0" algn="l">
              <a:spcBef>
                <a:spcPts val="0"/>
              </a:spcBef>
              <a:spcAft>
                <a:spcPts val="0"/>
              </a:spcAft>
              <a:buSzPts val="1800"/>
              <a:buChar char="●"/>
            </a:pPr>
            <a:r>
              <a:rPr lang="en"/>
              <a:t>Copyright infringement can occur even when there’s no plagiarism</a:t>
            </a:r>
            <a:endParaRPr/>
          </a:p>
          <a:p>
            <a:pPr indent="-342900" lvl="0" marL="457200" rtl="0" algn="l">
              <a:spcBef>
                <a:spcPts val="0"/>
              </a:spcBef>
              <a:spcAft>
                <a:spcPts val="0"/>
              </a:spcAft>
              <a:buSzPts val="1800"/>
              <a:buChar char="●"/>
            </a:pPr>
            <a:r>
              <a:rPr lang="en"/>
              <a:t>Ethical issue v. legal issue</a:t>
            </a:r>
            <a:endParaRPr/>
          </a:p>
        </p:txBody>
      </p:sp>
      <p:pic>
        <p:nvPicPr>
          <p:cNvPr id="297" name="Google Shape;297;p53"/>
          <p:cNvPicPr preferRelativeResize="0"/>
          <p:nvPr/>
        </p:nvPicPr>
        <p:blipFill>
          <a:blip r:embed="rId3">
            <a:alphaModFix/>
          </a:blip>
          <a:stretch>
            <a:fillRect/>
          </a:stretch>
        </p:blipFill>
        <p:spPr>
          <a:xfrm>
            <a:off x="5629325" y="1162725"/>
            <a:ext cx="2664728" cy="3820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5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Most publishing contracts transfer copyright to the publisher</a:t>
            </a:r>
            <a:endParaRPr/>
          </a:p>
          <a:p>
            <a:pPr indent="-342900" lvl="0" marL="457200" rtl="0" algn="l">
              <a:spcBef>
                <a:spcPts val="0"/>
              </a:spcBef>
              <a:spcAft>
                <a:spcPts val="0"/>
              </a:spcAft>
              <a:buSzPts val="1800"/>
              <a:buChar char="●"/>
            </a:pPr>
            <a:r>
              <a:rPr lang="en"/>
              <a:t>Can </a:t>
            </a:r>
            <a:r>
              <a:rPr lang="en"/>
              <a:t>negotiate</a:t>
            </a:r>
            <a:r>
              <a:rPr lang="en"/>
              <a:t> for the right to:</a:t>
            </a:r>
            <a:endParaRPr/>
          </a:p>
          <a:p>
            <a:pPr indent="-317500" lvl="1" marL="914400" rtl="0" algn="l">
              <a:spcBef>
                <a:spcPts val="0"/>
              </a:spcBef>
              <a:spcAft>
                <a:spcPts val="0"/>
              </a:spcAft>
              <a:buSzPts val="1400"/>
              <a:buChar char="○"/>
            </a:pPr>
            <a:r>
              <a:rPr lang="en"/>
              <a:t>Use your work in teaching, conference presentations, etc.</a:t>
            </a:r>
            <a:endParaRPr/>
          </a:p>
          <a:p>
            <a:pPr indent="-317500" lvl="1" marL="914400" rtl="0" algn="l">
              <a:spcBef>
                <a:spcPts val="0"/>
              </a:spcBef>
              <a:spcAft>
                <a:spcPts val="0"/>
              </a:spcAft>
              <a:buSzPts val="1400"/>
              <a:buChar char="○"/>
            </a:pPr>
            <a:r>
              <a:rPr lang="en"/>
              <a:t>Use your work in future publications</a:t>
            </a:r>
            <a:endParaRPr/>
          </a:p>
          <a:p>
            <a:pPr indent="-317500" lvl="1" marL="914400" rtl="0" algn="l">
              <a:spcBef>
                <a:spcPts val="0"/>
              </a:spcBef>
              <a:spcAft>
                <a:spcPts val="0"/>
              </a:spcAft>
              <a:buSzPts val="1400"/>
              <a:buChar char="○"/>
            </a:pPr>
            <a:r>
              <a:rPr lang="en"/>
              <a:t>Deposit in institutional repository (Deep Blue)</a:t>
            </a:r>
            <a:endParaRPr/>
          </a:p>
          <a:p>
            <a:pPr indent="-342900" lvl="0" marL="457200" rtl="0" algn="l">
              <a:spcBef>
                <a:spcPts val="0"/>
              </a:spcBef>
              <a:spcAft>
                <a:spcPts val="0"/>
              </a:spcAft>
              <a:buSzPts val="1800"/>
              <a:buChar char="●"/>
            </a:pPr>
            <a:r>
              <a:rPr lang="en"/>
              <a:t>Open Access (OA)</a:t>
            </a:r>
            <a:endParaRPr/>
          </a:p>
          <a:p>
            <a:pPr indent="-317500" lvl="1" marL="914400" rtl="0" algn="l">
              <a:spcBef>
                <a:spcPts val="0"/>
              </a:spcBef>
              <a:spcAft>
                <a:spcPts val="0"/>
              </a:spcAft>
              <a:buSzPts val="1400"/>
              <a:buChar char="○"/>
            </a:pPr>
            <a:r>
              <a:rPr lang="en"/>
              <a:t>Movement to make scholarship freely available, accessible, and easy to share</a:t>
            </a:r>
            <a:endParaRPr/>
          </a:p>
          <a:p>
            <a:pPr indent="-317500" lvl="1" marL="914400" rtl="0" algn="l">
              <a:spcBef>
                <a:spcPts val="0"/>
              </a:spcBef>
              <a:spcAft>
                <a:spcPts val="0"/>
              </a:spcAft>
              <a:buSzPts val="1400"/>
              <a:buChar char="○"/>
            </a:pPr>
            <a:r>
              <a:rPr lang="en"/>
              <a:t>Often accomplished using a Creative Commons License</a:t>
            </a:r>
            <a:endParaRPr/>
          </a:p>
          <a:p>
            <a:pPr indent="-317500" lvl="1" marL="914400" rtl="0" algn="l">
              <a:spcBef>
                <a:spcPts val="0"/>
              </a:spcBef>
              <a:spcAft>
                <a:spcPts val="0"/>
              </a:spcAft>
              <a:buSzPts val="1400"/>
              <a:buChar char="○"/>
            </a:pPr>
            <a:r>
              <a:rPr lang="en"/>
              <a:t>Can require payment upfront (Author Processing Charge)</a:t>
            </a:r>
            <a:endParaRPr/>
          </a:p>
        </p:txBody>
      </p:sp>
      <p:sp>
        <p:nvSpPr>
          <p:cNvPr id="303" name="Google Shape;303;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Copyright &amp; Publishing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55"/>
          <p:cNvSpPr txBox="1"/>
          <p:nvPr>
            <p:ph idx="1" type="body"/>
          </p:nvPr>
        </p:nvSpPr>
        <p:spPr>
          <a:xfrm>
            <a:off x="311700" y="1467750"/>
            <a:ext cx="8520600" cy="2208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6000"/>
              <a:t>Keep a copy of your publishing contract.</a:t>
            </a:r>
            <a:endParaRPr b="1" sz="6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97" name="Google Shape;197;p38"/>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SzPts val="1800"/>
              <a:buChar char="●"/>
            </a:pPr>
            <a:r>
              <a:rPr lang="en"/>
              <a:t>Copyright Basics</a:t>
            </a:r>
            <a:endParaRPr/>
          </a:p>
          <a:p>
            <a:pPr indent="-342900" lvl="0" marL="457200" marR="0" rtl="0" algn="l">
              <a:lnSpc>
                <a:spcPct val="115000"/>
              </a:lnSpc>
              <a:spcBef>
                <a:spcPts val="0"/>
              </a:spcBef>
              <a:spcAft>
                <a:spcPts val="0"/>
              </a:spcAft>
              <a:buSzPts val="1800"/>
              <a:buChar char="●"/>
            </a:pPr>
            <a:r>
              <a:rPr lang="en"/>
              <a:t>Using Other’s Work</a:t>
            </a:r>
            <a:endParaRPr/>
          </a:p>
          <a:p>
            <a:pPr indent="-317500" lvl="1" marL="914400" marR="0" rtl="0" algn="l">
              <a:lnSpc>
                <a:spcPct val="115000"/>
              </a:lnSpc>
              <a:spcBef>
                <a:spcPts val="0"/>
              </a:spcBef>
              <a:spcAft>
                <a:spcPts val="0"/>
              </a:spcAft>
              <a:buSzPts val="1400"/>
              <a:buChar char="○"/>
            </a:pPr>
            <a:r>
              <a:rPr lang="en"/>
              <a:t>Public Domain</a:t>
            </a:r>
            <a:endParaRPr/>
          </a:p>
          <a:p>
            <a:pPr indent="-317500" lvl="1" marL="914400" marR="0" rtl="0" algn="l">
              <a:lnSpc>
                <a:spcPct val="115000"/>
              </a:lnSpc>
              <a:spcBef>
                <a:spcPts val="0"/>
              </a:spcBef>
              <a:spcAft>
                <a:spcPts val="0"/>
              </a:spcAft>
              <a:buSzPts val="1400"/>
              <a:buChar char="○"/>
            </a:pPr>
            <a:r>
              <a:rPr lang="en"/>
              <a:t>Fair Use</a:t>
            </a:r>
            <a:endParaRPr/>
          </a:p>
          <a:p>
            <a:pPr indent="-317500" lvl="1" marL="914400" marR="0" rtl="0" algn="l">
              <a:lnSpc>
                <a:spcPct val="115000"/>
              </a:lnSpc>
              <a:spcBef>
                <a:spcPts val="0"/>
              </a:spcBef>
              <a:spcAft>
                <a:spcPts val="0"/>
              </a:spcAft>
              <a:buSzPts val="1400"/>
              <a:buChar char="○"/>
            </a:pPr>
            <a:r>
              <a:rPr lang="en"/>
              <a:t>Permissions and  Creative Commons Licenses</a:t>
            </a:r>
            <a:endParaRPr/>
          </a:p>
          <a:p>
            <a:pPr indent="-342900" lvl="0" marL="457200" rtl="0" algn="l">
              <a:spcBef>
                <a:spcPts val="0"/>
              </a:spcBef>
              <a:spcAft>
                <a:spcPts val="0"/>
              </a:spcAft>
              <a:buSzPts val="1800"/>
              <a:buChar char="●"/>
            </a:pPr>
            <a:r>
              <a:rPr lang="en"/>
              <a:t>Copyright Infringement vs. Plagiarism</a:t>
            </a:r>
            <a:endParaRPr/>
          </a:p>
          <a:p>
            <a:pPr indent="-342900" lvl="0" marL="457200" marR="0" rtl="0" algn="l">
              <a:lnSpc>
                <a:spcPct val="115000"/>
              </a:lnSpc>
              <a:spcBef>
                <a:spcPts val="0"/>
              </a:spcBef>
              <a:spcAft>
                <a:spcPts val="0"/>
              </a:spcAft>
              <a:buSzPts val="1800"/>
              <a:buChar char="●"/>
            </a:pPr>
            <a:r>
              <a:rPr lang="en"/>
              <a:t>Copyright &amp; Publishing</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56"/>
          <p:cNvSpPr txBox="1"/>
          <p:nvPr>
            <p:ph type="title"/>
          </p:nvPr>
        </p:nvSpPr>
        <p:spPr>
          <a:xfrm>
            <a:off x="0" y="1619250"/>
            <a:ext cx="4509600" cy="867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200"/>
              <a:t>Questions?</a:t>
            </a:r>
            <a:endParaRPr sz="7200"/>
          </a:p>
        </p:txBody>
      </p:sp>
      <p:sp>
        <p:nvSpPr>
          <p:cNvPr id="314" name="Google Shape;314;p56"/>
          <p:cNvSpPr txBox="1"/>
          <p:nvPr>
            <p:ph idx="2" type="body"/>
          </p:nvPr>
        </p:nvSpPr>
        <p:spPr>
          <a:xfrm>
            <a:off x="4829200" y="372375"/>
            <a:ext cx="4110000" cy="356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U-M Library Copyright Office Guides</a:t>
            </a:r>
            <a:endParaRPr/>
          </a:p>
          <a:p>
            <a:pPr indent="-342900" lvl="0" marL="457200" rtl="0" algn="l">
              <a:spcBef>
                <a:spcPts val="1600"/>
              </a:spcBef>
              <a:spcAft>
                <a:spcPts val="0"/>
              </a:spcAft>
              <a:buSzPts val="1800"/>
              <a:buChar char="●"/>
            </a:pPr>
            <a:r>
              <a:rPr lang="en" u="sng">
                <a:solidFill>
                  <a:schemeClr val="hlink"/>
                </a:solidFill>
                <a:hlinkClick r:id="rId3"/>
              </a:rPr>
              <a:t>Copyright for Dissertations</a:t>
            </a:r>
            <a:endParaRPr/>
          </a:p>
          <a:p>
            <a:pPr indent="-342900" lvl="0" marL="457200" rtl="0" algn="l">
              <a:spcBef>
                <a:spcPts val="0"/>
              </a:spcBef>
              <a:spcAft>
                <a:spcPts val="0"/>
              </a:spcAft>
              <a:buSzPts val="1800"/>
              <a:buChar char="●"/>
            </a:pPr>
            <a:r>
              <a:rPr lang="en" u="sng">
                <a:solidFill>
                  <a:schemeClr val="accent5"/>
                </a:solidFill>
                <a:hlinkClick r:id="rId4"/>
              </a:rPr>
              <a:t>Copyright Basics</a:t>
            </a:r>
            <a:endParaRPr/>
          </a:p>
          <a:p>
            <a:pPr indent="-342900" lvl="0" marL="457200" rtl="0" algn="l">
              <a:spcBef>
                <a:spcPts val="0"/>
              </a:spcBef>
              <a:spcAft>
                <a:spcPts val="0"/>
              </a:spcAft>
              <a:buSzPts val="1800"/>
              <a:buChar char="●"/>
            </a:pPr>
            <a:r>
              <a:rPr lang="en" u="sng">
                <a:solidFill>
                  <a:schemeClr val="accent5"/>
                </a:solidFill>
                <a:hlinkClick r:id="rId5"/>
              </a:rPr>
              <a:t>Obtaining Copyright Permission</a:t>
            </a:r>
            <a:endParaRPr/>
          </a:p>
          <a:p>
            <a:pPr indent="-342900" lvl="0" marL="457200" rtl="0" algn="l">
              <a:spcBef>
                <a:spcPts val="0"/>
              </a:spcBef>
              <a:spcAft>
                <a:spcPts val="0"/>
              </a:spcAft>
              <a:buSzPts val="1800"/>
              <a:buChar char="●"/>
            </a:pPr>
            <a:r>
              <a:rPr lang="en" u="sng">
                <a:solidFill>
                  <a:schemeClr val="accent5"/>
                </a:solidFill>
                <a:hlinkClick r:id="rId6"/>
              </a:rPr>
              <a:t>Creative Commons</a:t>
            </a:r>
            <a:endParaRPr/>
          </a:p>
        </p:txBody>
      </p:sp>
      <p:sp>
        <p:nvSpPr>
          <p:cNvPr id="315" name="Google Shape;315;p56"/>
          <p:cNvSpPr txBox="1"/>
          <p:nvPr>
            <p:ph idx="1" type="subTitle"/>
          </p:nvPr>
        </p:nvSpPr>
        <p:spPr>
          <a:xfrm>
            <a:off x="0" y="2692800"/>
            <a:ext cx="4509600" cy="111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Contact us at:</a:t>
            </a:r>
            <a:endParaRPr/>
          </a:p>
          <a:p>
            <a:pPr indent="0" lvl="0" marL="0" rtl="0" algn="ctr">
              <a:spcBef>
                <a:spcPts val="0"/>
              </a:spcBef>
              <a:spcAft>
                <a:spcPts val="0"/>
              </a:spcAft>
              <a:buNone/>
            </a:pPr>
            <a:r>
              <a:rPr lang="en"/>
              <a:t>copyright@umich.edu</a:t>
            </a:r>
            <a:endParaRPr/>
          </a:p>
          <a:p>
            <a:pPr indent="0" lvl="0" marL="0" rtl="0" algn="ctr">
              <a:spcBef>
                <a:spcPts val="0"/>
              </a:spcBef>
              <a:spcAft>
                <a:spcPts val="0"/>
              </a:spcAft>
              <a:buNone/>
            </a:pPr>
            <a:r>
              <a:rPr lang="en"/>
              <a:t>rnlanier@umich.edu</a:t>
            </a:r>
            <a:endParaRPr/>
          </a:p>
          <a:p>
            <a:pPr indent="0" lvl="0" marL="0" rtl="0" algn="ctr">
              <a:spcBef>
                <a:spcPts val="0"/>
              </a:spcBef>
              <a:spcAft>
                <a:spcPts val="0"/>
              </a:spcAft>
              <a:buNone/>
            </a:pPr>
            <a:r>
              <a:t/>
            </a:r>
            <a:endParaRPr/>
          </a:p>
        </p:txBody>
      </p:sp>
      <p:pic>
        <p:nvPicPr>
          <p:cNvPr id="316" name="Google Shape;316;p56">
            <a:hlinkClick r:id="rId7"/>
          </p:cNvPr>
          <p:cNvPicPr preferRelativeResize="0"/>
          <p:nvPr/>
        </p:nvPicPr>
        <p:blipFill>
          <a:blip r:embed="rId8">
            <a:alphaModFix/>
          </a:blip>
          <a:stretch>
            <a:fillRect/>
          </a:stretch>
        </p:blipFill>
        <p:spPr>
          <a:xfrm>
            <a:off x="6000725" y="4071425"/>
            <a:ext cx="1615700" cy="569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Basics</a:t>
            </a:r>
            <a:endParaRPr/>
          </a:p>
        </p:txBody>
      </p:sp>
      <p:sp>
        <p:nvSpPr>
          <p:cNvPr id="203" name="Google Shape;203;p39"/>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No protection for ideas</a:t>
            </a:r>
            <a:endParaRPr/>
          </a:p>
          <a:p>
            <a:pPr indent="-317500" lvl="1" marL="914400" rtl="0" algn="l">
              <a:spcBef>
                <a:spcPts val="0"/>
              </a:spcBef>
              <a:spcAft>
                <a:spcPts val="0"/>
              </a:spcAft>
              <a:buSzPts val="1400"/>
              <a:buChar char="○"/>
            </a:pPr>
            <a:r>
              <a:rPr lang="en"/>
              <a:t>Expressions are protected, not the ideas themselves</a:t>
            </a:r>
            <a:endParaRPr/>
          </a:p>
          <a:p>
            <a:pPr indent="-317500" lvl="1" marL="914400" rtl="0" algn="l">
              <a:spcBef>
                <a:spcPts val="0"/>
              </a:spcBef>
              <a:spcAft>
                <a:spcPts val="0"/>
              </a:spcAft>
              <a:buSzPts val="1400"/>
              <a:buChar char="○"/>
            </a:pPr>
            <a:r>
              <a:rPr lang="en"/>
              <a:t>Things common to a style (viking ships in a viking movie) aren’t copyrightable</a:t>
            </a:r>
            <a:endParaRPr/>
          </a:p>
          <a:p>
            <a:pPr indent="-342900" lvl="0" marL="457200" rtl="0" algn="l">
              <a:spcBef>
                <a:spcPts val="0"/>
              </a:spcBef>
              <a:spcAft>
                <a:spcPts val="0"/>
              </a:spcAft>
              <a:buSzPts val="1800"/>
              <a:buChar char="●"/>
            </a:pPr>
            <a:r>
              <a:rPr lang="en"/>
              <a:t>Procedures, processes, systems, concepts, and facts aren’t protected</a:t>
            </a:r>
            <a:endParaRPr/>
          </a:p>
          <a:p>
            <a:pPr indent="-342900" lvl="0" marL="457200" rtl="0" algn="l">
              <a:spcBef>
                <a:spcPts val="0"/>
              </a:spcBef>
              <a:spcAft>
                <a:spcPts val="0"/>
              </a:spcAft>
              <a:buSzPts val="1800"/>
              <a:buChar char="●"/>
            </a:pPr>
            <a:r>
              <a:rPr lang="en"/>
              <a:t>If a work is not protected by copyright, it is free to use</a:t>
            </a:r>
            <a:endParaRPr/>
          </a:p>
          <a:p>
            <a:pPr indent="-342900" lvl="0" marL="457200" rtl="0" algn="l">
              <a:spcBef>
                <a:spcPts val="0"/>
              </a:spcBef>
              <a:spcAft>
                <a:spcPts val="0"/>
              </a:spcAft>
              <a:buSzPts val="1800"/>
              <a:buChar char="●"/>
            </a:pPr>
            <a:r>
              <a:rPr lang="en"/>
              <a:t>To be protected by copyright, a work must be:</a:t>
            </a:r>
            <a:endParaRPr/>
          </a:p>
          <a:p>
            <a:pPr indent="-317500" lvl="1" marL="914400" rtl="0" algn="l">
              <a:spcBef>
                <a:spcPts val="0"/>
              </a:spcBef>
              <a:spcAft>
                <a:spcPts val="0"/>
              </a:spcAft>
              <a:buSzPts val="1400"/>
              <a:buChar char="○"/>
            </a:pPr>
            <a:r>
              <a:rPr lang="en"/>
              <a:t>Original (independently created with some spark of creativity)</a:t>
            </a:r>
            <a:endParaRPr/>
          </a:p>
          <a:p>
            <a:pPr indent="-317500" lvl="1" marL="914400" rtl="0" algn="l">
              <a:spcBef>
                <a:spcPts val="0"/>
              </a:spcBef>
              <a:spcAft>
                <a:spcPts val="0"/>
              </a:spcAft>
              <a:buSzPts val="1400"/>
              <a:buChar char="○"/>
            </a:pPr>
            <a:r>
              <a:rPr lang="en"/>
              <a:t>Fixed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40"/>
          <p:cNvPicPr preferRelativeResize="0"/>
          <p:nvPr/>
        </p:nvPicPr>
        <p:blipFill>
          <a:blip r:embed="rId3">
            <a:alphaModFix/>
          </a:blip>
          <a:stretch>
            <a:fillRect/>
          </a:stretch>
        </p:blipFill>
        <p:spPr>
          <a:xfrm>
            <a:off x="241075" y="373625"/>
            <a:ext cx="2536002" cy="1766625"/>
          </a:xfrm>
          <a:prstGeom prst="rect">
            <a:avLst/>
          </a:prstGeom>
          <a:noFill/>
          <a:ln>
            <a:noFill/>
          </a:ln>
        </p:spPr>
      </p:pic>
      <p:pic>
        <p:nvPicPr>
          <p:cNvPr id="209" name="Google Shape;209;p40"/>
          <p:cNvPicPr preferRelativeResize="0"/>
          <p:nvPr/>
        </p:nvPicPr>
        <p:blipFill>
          <a:blip r:embed="rId4">
            <a:alphaModFix/>
          </a:blip>
          <a:stretch>
            <a:fillRect/>
          </a:stretch>
        </p:blipFill>
        <p:spPr>
          <a:xfrm>
            <a:off x="2725425" y="76200"/>
            <a:ext cx="2172175" cy="2818675"/>
          </a:xfrm>
          <a:prstGeom prst="rect">
            <a:avLst/>
          </a:prstGeom>
          <a:noFill/>
          <a:ln>
            <a:noFill/>
          </a:ln>
        </p:spPr>
      </p:pic>
      <p:pic>
        <p:nvPicPr>
          <p:cNvPr id="210" name="Google Shape;210;p40"/>
          <p:cNvPicPr preferRelativeResize="0"/>
          <p:nvPr/>
        </p:nvPicPr>
        <p:blipFill>
          <a:blip r:embed="rId5">
            <a:alphaModFix/>
          </a:blip>
          <a:stretch>
            <a:fillRect/>
          </a:stretch>
        </p:blipFill>
        <p:spPr>
          <a:xfrm>
            <a:off x="152400" y="2880825"/>
            <a:ext cx="3765507" cy="2118100"/>
          </a:xfrm>
          <a:prstGeom prst="rect">
            <a:avLst/>
          </a:prstGeom>
          <a:noFill/>
          <a:ln>
            <a:noFill/>
          </a:ln>
        </p:spPr>
      </p:pic>
      <p:pic>
        <p:nvPicPr>
          <p:cNvPr id="211" name="Google Shape;211;p40"/>
          <p:cNvPicPr preferRelativeResize="0"/>
          <p:nvPr/>
        </p:nvPicPr>
        <p:blipFill>
          <a:blip r:embed="rId6">
            <a:alphaModFix/>
          </a:blip>
          <a:stretch>
            <a:fillRect/>
          </a:stretch>
        </p:blipFill>
        <p:spPr>
          <a:xfrm>
            <a:off x="5060925" y="1980025"/>
            <a:ext cx="3865395" cy="3018896"/>
          </a:xfrm>
          <a:prstGeom prst="rect">
            <a:avLst/>
          </a:prstGeom>
          <a:noFill/>
          <a:ln>
            <a:noFill/>
          </a:ln>
        </p:spPr>
      </p:pic>
      <p:pic>
        <p:nvPicPr>
          <p:cNvPr id="212" name="Google Shape;212;p40"/>
          <p:cNvPicPr preferRelativeResize="0"/>
          <p:nvPr/>
        </p:nvPicPr>
        <p:blipFill>
          <a:blip r:embed="rId7">
            <a:alphaModFix/>
          </a:blip>
          <a:stretch>
            <a:fillRect/>
          </a:stretch>
        </p:blipFill>
        <p:spPr>
          <a:xfrm>
            <a:off x="4943597" y="30650"/>
            <a:ext cx="2258251" cy="2686800"/>
          </a:xfrm>
          <a:prstGeom prst="rect">
            <a:avLst/>
          </a:prstGeom>
          <a:noFill/>
          <a:ln>
            <a:noFill/>
          </a:ln>
        </p:spPr>
      </p:pic>
      <p:pic>
        <p:nvPicPr>
          <p:cNvPr id="213" name="Google Shape;213;p40"/>
          <p:cNvPicPr preferRelativeResize="0"/>
          <p:nvPr/>
        </p:nvPicPr>
        <p:blipFill>
          <a:blip r:embed="rId8">
            <a:alphaModFix/>
          </a:blip>
          <a:stretch>
            <a:fillRect/>
          </a:stretch>
        </p:blipFill>
        <p:spPr>
          <a:xfrm>
            <a:off x="7201850" y="0"/>
            <a:ext cx="1919025" cy="1919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Basics</a:t>
            </a:r>
            <a:endParaRPr/>
          </a:p>
        </p:txBody>
      </p:sp>
      <p:sp>
        <p:nvSpPr>
          <p:cNvPr id="219" name="Google Shape;219;p41"/>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Protection attaches as soon as the work is created</a:t>
            </a:r>
            <a:endParaRPr/>
          </a:p>
          <a:p>
            <a:pPr indent="-342900" lvl="0" marL="457200" rtl="0" algn="l">
              <a:spcBef>
                <a:spcPts val="0"/>
              </a:spcBef>
              <a:spcAft>
                <a:spcPts val="0"/>
              </a:spcAft>
              <a:buSzPts val="1800"/>
              <a:buChar char="●"/>
            </a:pPr>
            <a:r>
              <a:rPr lang="en"/>
              <a:t>Can register with the US Copyright Office to get legal benefits</a:t>
            </a:r>
            <a:endParaRPr/>
          </a:p>
          <a:p>
            <a:pPr indent="-317500" lvl="1" marL="914400" rtl="0" algn="l">
              <a:spcBef>
                <a:spcPts val="0"/>
              </a:spcBef>
              <a:spcAft>
                <a:spcPts val="0"/>
              </a:spcAft>
              <a:buSzPts val="1400"/>
              <a:buChar char="○"/>
            </a:pPr>
            <a:r>
              <a:rPr lang="en"/>
              <a:t>Online at copyright.gov for a small fee</a:t>
            </a:r>
            <a:endParaRPr/>
          </a:p>
          <a:p>
            <a:pPr indent="-342900" lvl="0" marL="457200" rtl="0" algn="l">
              <a:spcBef>
                <a:spcPts val="0"/>
              </a:spcBef>
              <a:spcAft>
                <a:spcPts val="0"/>
              </a:spcAft>
              <a:buSzPts val="1800"/>
              <a:buChar char="●"/>
            </a:pPr>
            <a:r>
              <a:rPr lang="en"/>
              <a:t>Gives copyright holder certain exclusive rights:</a:t>
            </a:r>
            <a:endParaRPr/>
          </a:p>
          <a:p>
            <a:pPr indent="-317500" lvl="1" marL="914400" rtl="0" algn="l">
              <a:spcBef>
                <a:spcPts val="0"/>
              </a:spcBef>
              <a:spcAft>
                <a:spcPts val="0"/>
              </a:spcAft>
              <a:buSzPts val="1400"/>
              <a:buChar char="○"/>
            </a:pPr>
            <a:r>
              <a:rPr lang="en"/>
              <a:t>Make copies</a:t>
            </a:r>
            <a:endParaRPr/>
          </a:p>
          <a:p>
            <a:pPr indent="-317500" lvl="1" marL="914400" rtl="0" algn="l">
              <a:spcBef>
                <a:spcPts val="0"/>
              </a:spcBef>
              <a:spcAft>
                <a:spcPts val="0"/>
              </a:spcAft>
              <a:buSzPts val="1400"/>
              <a:buChar char="○"/>
            </a:pPr>
            <a:r>
              <a:rPr lang="en"/>
              <a:t>Make derivative works</a:t>
            </a:r>
            <a:endParaRPr/>
          </a:p>
          <a:p>
            <a:pPr indent="-317500" lvl="1" marL="914400" rtl="0" algn="l">
              <a:spcBef>
                <a:spcPts val="0"/>
              </a:spcBef>
              <a:spcAft>
                <a:spcPts val="0"/>
              </a:spcAft>
              <a:buSzPts val="1400"/>
              <a:buChar char="○"/>
            </a:pPr>
            <a:r>
              <a:rPr lang="en"/>
              <a:t>Distribute the work</a:t>
            </a:r>
            <a:endParaRPr/>
          </a:p>
          <a:p>
            <a:pPr indent="-317500" lvl="1" marL="914400" rtl="0" algn="l">
              <a:spcBef>
                <a:spcPts val="0"/>
              </a:spcBef>
              <a:spcAft>
                <a:spcPts val="0"/>
              </a:spcAft>
              <a:buSzPts val="1400"/>
              <a:buChar char="○"/>
            </a:pPr>
            <a:r>
              <a:rPr lang="en"/>
              <a:t>Publicly perform/display the work</a:t>
            </a:r>
            <a:endParaRPr/>
          </a:p>
          <a:p>
            <a:pPr indent="-342900" lvl="0" marL="457200" rtl="0" algn="l">
              <a:spcBef>
                <a:spcPts val="0"/>
              </a:spcBef>
              <a:spcAft>
                <a:spcPts val="0"/>
              </a:spcAft>
              <a:buSzPts val="1800"/>
              <a:buChar char="●"/>
            </a:pPr>
            <a:r>
              <a:rPr lang="en"/>
              <a:t>Protection lasts for life of the author plus 70 years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Others’ Content</a:t>
            </a:r>
            <a:endParaRPr/>
          </a:p>
        </p:txBody>
      </p:sp>
      <p:sp>
        <p:nvSpPr>
          <p:cNvPr id="225" name="Google Shape;225;p42"/>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Copyright considerations when using third party content:</a:t>
            </a:r>
            <a:endParaRPr/>
          </a:p>
          <a:p>
            <a:pPr indent="-317500" lvl="1" marL="914400" rtl="0" algn="l">
              <a:spcBef>
                <a:spcPts val="0"/>
              </a:spcBef>
              <a:spcAft>
                <a:spcPts val="0"/>
              </a:spcAft>
              <a:buSzPts val="1400"/>
              <a:buChar char="○"/>
            </a:pPr>
            <a:r>
              <a:rPr lang="en"/>
              <a:t>Is the work not copyrightable or in the public domain?</a:t>
            </a:r>
            <a:endParaRPr/>
          </a:p>
          <a:p>
            <a:pPr indent="-317500" lvl="1" marL="914400" rtl="0" algn="l">
              <a:spcBef>
                <a:spcPts val="0"/>
              </a:spcBef>
              <a:spcAft>
                <a:spcPts val="0"/>
              </a:spcAft>
              <a:buSzPts val="1400"/>
              <a:buChar char="○"/>
            </a:pPr>
            <a:r>
              <a:rPr lang="en"/>
              <a:t>Is your use a fair use?</a:t>
            </a:r>
            <a:endParaRPr/>
          </a:p>
          <a:p>
            <a:pPr indent="-317500" lvl="1" marL="914400" rtl="0" algn="l">
              <a:spcBef>
                <a:spcPts val="0"/>
              </a:spcBef>
              <a:spcAft>
                <a:spcPts val="0"/>
              </a:spcAft>
              <a:buSzPts val="1400"/>
              <a:buChar char="○"/>
            </a:pPr>
            <a:r>
              <a:rPr lang="en"/>
              <a:t>Do you have permission or a license to use the work?</a:t>
            </a:r>
            <a:endParaRPr/>
          </a:p>
          <a:p>
            <a:pPr indent="-342900" lvl="0" marL="457200" rtl="0" algn="l">
              <a:spcBef>
                <a:spcPts val="0"/>
              </a:spcBef>
              <a:spcAft>
                <a:spcPts val="0"/>
              </a:spcAft>
              <a:buSzPts val="1800"/>
              <a:buChar char="●"/>
            </a:pPr>
            <a:r>
              <a:rPr lang="en"/>
              <a:t>Watch out for constrictive terms of service that do not allow reuse</a:t>
            </a:r>
            <a:endParaRPr/>
          </a:p>
          <a:p>
            <a:pPr indent="-317500" lvl="1" marL="914400" rtl="0" algn="l">
              <a:spcBef>
                <a:spcPts val="0"/>
              </a:spcBef>
              <a:spcAft>
                <a:spcPts val="0"/>
              </a:spcAft>
              <a:buSzPts val="1400"/>
              <a:buChar char="○"/>
            </a:pPr>
            <a:r>
              <a:rPr lang="en"/>
              <a:t>Contract law, not copyright law</a:t>
            </a:r>
            <a:endParaRPr/>
          </a:p>
          <a:p>
            <a:pPr indent="-317500" lvl="1" marL="914400" rtl="0" algn="l">
              <a:spcBef>
                <a:spcPts val="0"/>
              </a:spcBef>
              <a:spcAft>
                <a:spcPts val="0"/>
              </a:spcAft>
              <a:buSzPts val="1400"/>
              <a:buChar char="○"/>
            </a:pPr>
            <a:r>
              <a:rPr lang="en"/>
              <a:t>May also cover your previously published works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Public Domain</a:t>
            </a:r>
            <a:endParaRPr/>
          </a:p>
        </p:txBody>
      </p:sp>
      <p:sp>
        <p:nvSpPr>
          <p:cNvPr id="231" name="Google Shape;231;p43"/>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Works that are in the public domain no longer have copyright protection</a:t>
            </a:r>
            <a:endParaRPr/>
          </a:p>
          <a:p>
            <a:pPr indent="-317500" lvl="1" marL="914400" rtl="0" algn="l">
              <a:spcBef>
                <a:spcPts val="0"/>
              </a:spcBef>
              <a:spcAft>
                <a:spcPts val="0"/>
              </a:spcAft>
              <a:buSzPts val="1400"/>
              <a:buChar char="○"/>
            </a:pPr>
            <a:r>
              <a:rPr lang="en"/>
              <a:t>Copyright term of the work has expired</a:t>
            </a:r>
            <a:endParaRPr/>
          </a:p>
          <a:p>
            <a:pPr indent="-317500" lvl="1" marL="914400" rtl="0" algn="l">
              <a:spcBef>
                <a:spcPts val="0"/>
              </a:spcBef>
              <a:spcAft>
                <a:spcPts val="0"/>
              </a:spcAft>
              <a:buSzPts val="1400"/>
              <a:buChar char="○"/>
            </a:pPr>
            <a:r>
              <a:rPr lang="en"/>
              <a:t>Copyright holder released the work to the public domain</a:t>
            </a:r>
            <a:endParaRPr/>
          </a:p>
          <a:p>
            <a:pPr indent="-342900" lvl="0" marL="457200" rtl="0" algn="l">
              <a:spcBef>
                <a:spcPts val="0"/>
              </a:spcBef>
              <a:spcAft>
                <a:spcPts val="0"/>
              </a:spcAft>
              <a:buSzPts val="1800"/>
              <a:buChar char="●"/>
            </a:pPr>
            <a:r>
              <a:rPr lang="en"/>
              <a:t>Free to use in any way without having to give attribution or worry about copyright restrictions</a:t>
            </a:r>
            <a:endParaRPr/>
          </a:p>
          <a:p>
            <a:pPr indent="-342900" lvl="0" marL="457200" rtl="0" algn="l">
              <a:spcBef>
                <a:spcPts val="0"/>
              </a:spcBef>
              <a:spcAft>
                <a:spcPts val="0"/>
              </a:spcAft>
              <a:buSzPts val="1800"/>
              <a:buChar char="●"/>
            </a:pPr>
            <a:r>
              <a:rPr lang="en"/>
              <a:t>Works published in the US before 1924 are in the public domain</a:t>
            </a:r>
            <a:endParaRPr/>
          </a:p>
          <a:p>
            <a:pPr indent="-317500" lvl="1" marL="914400" rtl="0" algn="l">
              <a:spcBef>
                <a:spcPts val="0"/>
              </a:spcBef>
              <a:spcAft>
                <a:spcPts val="0"/>
              </a:spcAft>
              <a:buSzPts val="1400"/>
              <a:buChar char="○"/>
            </a:pPr>
            <a:r>
              <a:rPr lang="en"/>
              <a:t>Gain new works on January 1</a:t>
            </a:r>
            <a:endParaRPr/>
          </a:p>
          <a:p>
            <a:pPr indent="-317500" lvl="1" marL="914400" rtl="0" algn="l">
              <a:spcBef>
                <a:spcPts val="0"/>
              </a:spcBef>
              <a:spcAft>
                <a:spcPts val="0"/>
              </a:spcAft>
              <a:buSzPts val="1400"/>
              <a:buChar char="○"/>
            </a:pPr>
            <a:r>
              <a:rPr lang="en"/>
              <a:t>Consult </a:t>
            </a:r>
            <a:r>
              <a:rPr lang="en" u="sng">
                <a:solidFill>
                  <a:schemeClr val="accent5"/>
                </a:solidFill>
                <a:hlinkClick r:id="rId3"/>
              </a:rPr>
              <a:t>Cornell’s Copyright Term and the Public Domain chart</a:t>
            </a:r>
            <a:r>
              <a:rPr lang="en"/>
              <a:t> for other works</a:t>
            </a:r>
            <a:endParaRPr/>
          </a:p>
          <a:p>
            <a:pPr indent="-342900" lvl="0" marL="457200" rtl="0" algn="l">
              <a:spcBef>
                <a:spcPts val="0"/>
              </a:spcBef>
              <a:spcAft>
                <a:spcPts val="0"/>
              </a:spcAft>
              <a:buSzPts val="1800"/>
              <a:buChar char="●"/>
            </a:pPr>
            <a:r>
              <a:rPr lang="en"/>
              <a:t>Works created by the US government are automatically in the public domain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Fair Use</a:t>
            </a:r>
            <a:endParaRPr/>
          </a:p>
        </p:txBody>
      </p:sp>
      <p:sp>
        <p:nvSpPr>
          <p:cNvPr id="237" name="Google Shape;237;p44"/>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Fair use is a user’s right built into copyright law</a:t>
            </a:r>
            <a:endParaRPr/>
          </a:p>
          <a:p>
            <a:pPr indent="-317500" lvl="1" marL="914400" rtl="0" algn="l">
              <a:spcBef>
                <a:spcPts val="0"/>
              </a:spcBef>
              <a:spcAft>
                <a:spcPts val="0"/>
              </a:spcAft>
              <a:buSzPts val="1400"/>
              <a:buChar char="○"/>
            </a:pPr>
            <a:r>
              <a:rPr lang="en"/>
              <a:t>Allows some otherwise infringing uses to be noninfringing</a:t>
            </a:r>
            <a:endParaRPr/>
          </a:p>
          <a:p>
            <a:pPr indent="-317500" lvl="1" marL="914400" rtl="0" algn="l">
              <a:spcBef>
                <a:spcPts val="0"/>
              </a:spcBef>
              <a:spcAft>
                <a:spcPts val="0"/>
              </a:spcAft>
              <a:buSzPts val="1400"/>
              <a:buChar char="○"/>
            </a:pPr>
            <a:r>
              <a:rPr lang="en"/>
              <a:t>Don’t have to get permission from the copyright holder</a:t>
            </a:r>
            <a:endParaRPr/>
          </a:p>
          <a:p>
            <a:pPr indent="-342900" lvl="0" marL="457200" rtl="0" algn="l">
              <a:spcBef>
                <a:spcPts val="0"/>
              </a:spcBef>
              <a:spcAft>
                <a:spcPts val="0"/>
              </a:spcAft>
              <a:buSzPts val="1800"/>
              <a:buChar char="●"/>
            </a:pPr>
            <a:r>
              <a:rPr lang="en"/>
              <a:t>Meant to encourage development and creativity</a:t>
            </a:r>
            <a:endParaRPr/>
          </a:p>
          <a:p>
            <a:pPr indent="-317500" lvl="1" marL="914400" rtl="0" algn="l">
              <a:spcBef>
                <a:spcPts val="0"/>
              </a:spcBef>
              <a:spcAft>
                <a:spcPts val="0"/>
              </a:spcAft>
              <a:buSzPts val="1400"/>
              <a:buChar char="○"/>
            </a:pPr>
            <a:r>
              <a:rPr lang="en"/>
              <a:t>Allows people to build upon the works of others</a:t>
            </a:r>
            <a:endParaRPr/>
          </a:p>
          <a:p>
            <a:pPr indent="-342900" lvl="0" marL="457200" rtl="0" algn="l">
              <a:spcBef>
                <a:spcPts val="0"/>
              </a:spcBef>
              <a:spcAft>
                <a:spcPts val="0"/>
              </a:spcAft>
              <a:buSzPts val="1800"/>
              <a:buChar char="●"/>
            </a:pPr>
            <a:r>
              <a:rPr lang="en"/>
              <a:t>Four Factors:</a:t>
            </a:r>
            <a:endParaRPr/>
          </a:p>
          <a:p>
            <a:pPr indent="-317500" lvl="1" marL="914400" rtl="0" algn="l">
              <a:spcBef>
                <a:spcPts val="0"/>
              </a:spcBef>
              <a:spcAft>
                <a:spcPts val="0"/>
              </a:spcAft>
              <a:buSzPts val="1400"/>
              <a:buChar char="○"/>
            </a:pPr>
            <a:r>
              <a:rPr lang="en"/>
              <a:t>The purpose and character of the use,  including whether the use is commercial or for nonprofit educational purposes</a:t>
            </a:r>
            <a:endParaRPr/>
          </a:p>
          <a:p>
            <a:pPr indent="-317500" lvl="1" marL="914400" rtl="0" algn="l">
              <a:spcBef>
                <a:spcPts val="0"/>
              </a:spcBef>
              <a:spcAft>
                <a:spcPts val="0"/>
              </a:spcAft>
              <a:buSzPts val="1400"/>
              <a:buChar char="○"/>
            </a:pPr>
            <a:r>
              <a:rPr lang="en"/>
              <a:t>The nature of the copyrighted work</a:t>
            </a:r>
            <a:endParaRPr/>
          </a:p>
          <a:p>
            <a:pPr indent="-317500" lvl="1" marL="914400" rtl="0" algn="l">
              <a:spcBef>
                <a:spcPts val="0"/>
              </a:spcBef>
              <a:spcAft>
                <a:spcPts val="0"/>
              </a:spcAft>
              <a:buSzPts val="1400"/>
              <a:buChar char="○"/>
            </a:pPr>
            <a:r>
              <a:rPr lang="en"/>
              <a:t>The amount and substantiality of the portion used</a:t>
            </a:r>
            <a:endParaRPr/>
          </a:p>
          <a:p>
            <a:pPr indent="-317500" lvl="1" marL="914400" rtl="0" algn="l">
              <a:spcBef>
                <a:spcPts val="0"/>
              </a:spcBef>
              <a:spcAft>
                <a:spcPts val="0"/>
              </a:spcAft>
              <a:buSzPts val="1400"/>
              <a:buChar char="○"/>
            </a:pPr>
            <a:r>
              <a:rPr lang="en"/>
              <a:t>The effect of the use on the potential market for or value of the copyrighted work</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id="242" name="Google Shape;242;p45"/>
          <p:cNvPicPr preferRelativeResize="0"/>
          <p:nvPr/>
        </p:nvPicPr>
        <p:blipFill rotWithShape="1">
          <a:blip r:embed="rId3">
            <a:alphaModFix/>
          </a:blip>
          <a:srcRect b="0" l="50934" r="5579" t="0"/>
          <a:stretch/>
        </p:blipFill>
        <p:spPr>
          <a:xfrm>
            <a:off x="656075" y="152399"/>
            <a:ext cx="3732098" cy="4838700"/>
          </a:xfrm>
          <a:prstGeom prst="rect">
            <a:avLst/>
          </a:prstGeom>
          <a:noFill/>
          <a:ln>
            <a:noFill/>
          </a:ln>
        </p:spPr>
      </p:pic>
      <p:pic>
        <p:nvPicPr>
          <p:cNvPr id="243" name="Google Shape;243;p45"/>
          <p:cNvPicPr preferRelativeResize="0"/>
          <p:nvPr/>
        </p:nvPicPr>
        <p:blipFill>
          <a:blip r:embed="rId4">
            <a:alphaModFix/>
          </a:blip>
          <a:stretch>
            <a:fillRect/>
          </a:stretch>
        </p:blipFill>
        <p:spPr>
          <a:xfrm>
            <a:off x="4868550" y="152400"/>
            <a:ext cx="3659267" cy="4838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